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78299" y="1815782"/>
            <a:ext cx="3835400" cy="701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8A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A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A383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A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A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34099"/>
            <a:ext cx="12191999" cy="714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250" y="122174"/>
            <a:ext cx="4620895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8A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682" y="2095880"/>
            <a:ext cx="11430634" cy="3768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A383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7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5.jpg"/><Relationship Id="rId7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87426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629274"/>
              <a:ext cx="12191999" cy="1228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449" y="1733550"/>
              <a:ext cx="3857625" cy="1628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1537" y="496823"/>
            <a:ext cx="262128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FFFFFF"/>
                </a:solidFill>
                <a:latin typeface="Carlito"/>
                <a:cs typeface="Carlito"/>
              </a:rPr>
              <a:t>GEO </a:t>
            </a:r>
            <a:r>
              <a:rPr sz="1550" spc="-20" dirty="0">
                <a:solidFill>
                  <a:srgbClr val="FFFFFF"/>
                </a:solidFill>
                <a:latin typeface="Carlito"/>
                <a:cs typeface="Carlito"/>
              </a:rPr>
              <a:t>Week </a:t>
            </a:r>
            <a:r>
              <a:rPr sz="1550" spc="30" dirty="0">
                <a:solidFill>
                  <a:srgbClr val="FFFFFF"/>
                </a:solidFill>
                <a:latin typeface="Carlito"/>
                <a:cs typeface="Carlito"/>
              </a:rPr>
              <a:t>2022 </a:t>
            </a:r>
            <a:r>
              <a:rPr sz="1550" spc="10" dirty="0">
                <a:solidFill>
                  <a:srgbClr val="FFFFFF"/>
                </a:solidFill>
                <a:latin typeface="Carlito"/>
                <a:cs typeface="Carlito"/>
              </a:rPr>
              <a:t>| </a:t>
            </a:r>
            <a:r>
              <a:rPr sz="1550" spc="5" dirty="0">
                <a:solidFill>
                  <a:srgbClr val="FFFFFF"/>
                </a:solidFill>
                <a:latin typeface="Carlito"/>
                <a:cs typeface="Carlito"/>
              </a:rPr>
              <a:t>Accra,</a:t>
            </a:r>
            <a:r>
              <a:rPr sz="1550" spc="-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Carlito"/>
                <a:cs typeface="Carlito"/>
              </a:rPr>
              <a:t>Ghana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3440" y="496823"/>
            <a:ext cx="2814955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25" dirty="0">
                <a:solidFill>
                  <a:srgbClr val="FFFFFF"/>
                </a:solidFill>
                <a:latin typeface="Carlito"/>
                <a:cs typeface="Carlito"/>
              </a:rPr>
              <a:t>31 </a:t>
            </a:r>
            <a:r>
              <a:rPr sz="1550" spc="5" dirty="0">
                <a:solidFill>
                  <a:srgbClr val="FFFFFF"/>
                </a:solidFill>
                <a:latin typeface="Carlito"/>
                <a:cs typeface="Carlito"/>
              </a:rPr>
              <a:t>October </a:t>
            </a:r>
            <a:r>
              <a:rPr sz="1550" spc="20" dirty="0">
                <a:solidFill>
                  <a:srgbClr val="FFFFFF"/>
                </a:solidFill>
                <a:latin typeface="Carlito"/>
                <a:cs typeface="Carlito"/>
              </a:rPr>
              <a:t>— </a:t>
            </a:r>
            <a:r>
              <a:rPr sz="1550" spc="25" dirty="0">
                <a:solidFill>
                  <a:srgbClr val="FFFFFF"/>
                </a:solidFill>
                <a:latin typeface="Carlito"/>
                <a:cs typeface="Carlito"/>
              </a:rPr>
              <a:t>04 </a:t>
            </a:r>
            <a:r>
              <a:rPr sz="1550" dirty="0">
                <a:solidFill>
                  <a:srgbClr val="FFFFFF"/>
                </a:solidFill>
                <a:latin typeface="Carlito"/>
                <a:cs typeface="Carlito"/>
              </a:rPr>
              <a:t>November</a:t>
            </a:r>
            <a:r>
              <a:rPr sz="1550" spc="-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Carlito"/>
                <a:cs typeface="Carlito"/>
              </a:rPr>
              <a:t>2022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30370" y="1932169"/>
            <a:ext cx="6617970" cy="18516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6000" b="0" spc="-265" dirty="0">
                <a:solidFill>
                  <a:srgbClr val="000000"/>
                </a:solidFill>
                <a:latin typeface="Trebuchet MS"/>
                <a:cs typeface="Trebuchet MS"/>
              </a:rPr>
              <a:t>GEO </a:t>
            </a:r>
            <a:r>
              <a:rPr sz="6000" b="0" spc="-280" dirty="0">
                <a:solidFill>
                  <a:srgbClr val="000000"/>
                </a:solidFill>
                <a:latin typeface="Trebuchet MS"/>
                <a:cs typeface="Trebuchet MS"/>
              </a:rPr>
              <a:t>Knowledge</a:t>
            </a:r>
            <a:r>
              <a:rPr sz="6000" b="0" spc="-8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6000" b="0" spc="-180" dirty="0">
                <a:solidFill>
                  <a:srgbClr val="000000"/>
                </a:solidFill>
                <a:latin typeface="Trebuchet MS"/>
                <a:cs typeface="Trebuchet MS"/>
              </a:rPr>
              <a:t>Hub</a:t>
            </a:r>
            <a:endParaRPr sz="6000">
              <a:latin typeface="Trebuchet MS"/>
              <a:cs typeface="Trebuchet MS"/>
            </a:endParaRPr>
          </a:p>
          <a:p>
            <a:pPr marL="16510" marR="5080">
              <a:lnSpc>
                <a:spcPts val="3080"/>
              </a:lnSpc>
              <a:spcBef>
                <a:spcPts val="555"/>
              </a:spcBef>
            </a:pPr>
            <a:r>
              <a:rPr sz="2750" b="0" spc="15" dirty="0">
                <a:solidFill>
                  <a:srgbClr val="522008"/>
                </a:solidFill>
                <a:latin typeface="Carlito"/>
                <a:cs typeface="Carlito"/>
              </a:rPr>
              <a:t>A </a:t>
            </a:r>
            <a:r>
              <a:rPr sz="2750" b="0" spc="-10" dirty="0">
                <a:solidFill>
                  <a:srgbClr val="522008"/>
                </a:solidFill>
                <a:latin typeface="Carlito"/>
                <a:cs typeface="Carlito"/>
              </a:rPr>
              <a:t>Digital </a:t>
            </a:r>
            <a:r>
              <a:rPr sz="2750" b="0" spc="-15" dirty="0">
                <a:solidFill>
                  <a:srgbClr val="522008"/>
                </a:solidFill>
                <a:latin typeface="Carlito"/>
                <a:cs typeface="Carlito"/>
              </a:rPr>
              <a:t>library for the </a:t>
            </a:r>
            <a:r>
              <a:rPr sz="2750" b="0" spc="-25" dirty="0">
                <a:solidFill>
                  <a:srgbClr val="522008"/>
                </a:solidFill>
                <a:latin typeface="Carlito"/>
                <a:cs typeface="Carlito"/>
              </a:rPr>
              <a:t>GEO </a:t>
            </a:r>
            <a:r>
              <a:rPr sz="2750" b="0" spc="-15" dirty="0">
                <a:solidFill>
                  <a:srgbClr val="522008"/>
                </a:solidFill>
                <a:latin typeface="Carlito"/>
                <a:cs typeface="Carlito"/>
              </a:rPr>
              <a:t>Work </a:t>
            </a:r>
            <a:r>
              <a:rPr sz="2750" b="0" dirty="0">
                <a:solidFill>
                  <a:srgbClr val="522008"/>
                </a:solidFill>
                <a:latin typeface="Carlito"/>
                <a:cs typeface="Carlito"/>
              </a:rPr>
              <a:t>Programme  </a:t>
            </a:r>
            <a:r>
              <a:rPr sz="2750" b="0" spc="-15" dirty="0">
                <a:solidFill>
                  <a:srgbClr val="522008"/>
                </a:solidFill>
                <a:latin typeface="Carlito"/>
                <a:cs typeface="Carlito"/>
              </a:rPr>
              <a:t>Activities</a:t>
            </a:r>
            <a:endParaRPr sz="275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70165" y="4285043"/>
            <a:ext cx="3741420" cy="10998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25"/>
              </a:spcBef>
            </a:pPr>
            <a:r>
              <a:rPr sz="1550" spc="-10" dirty="0">
                <a:solidFill>
                  <a:srgbClr val="FFFFFF"/>
                </a:solidFill>
                <a:latin typeface="Carlito"/>
                <a:cs typeface="Carlito"/>
              </a:rPr>
              <a:t>Ernest </a:t>
            </a:r>
            <a:r>
              <a:rPr sz="1550" spc="5" dirty="0">
                <a:solidFill>
                  <a:srgbClr val="FFFFFF"/>
                </a:solidFill>
                <a:latin typeface="Carlito"/>
                <a:cs typeface="Carlito"/>
              </a:rPr>
              <a:t>Acheampong </a:t>
            </a:r>
            <a:r>
              <a:rPr sz="1550" spc="-10" dirty="0">
                <a:solidFill>
                  <a:srgbClr val="FFFFFF"/>
                </a:solidFill>
                <a:latin typeface="Carlito"/>
                <a:cs typeface="Carlito"/>
              </a:rPr>
              <a:t>(GEO</a:t>
            </a:r>
            <a:r>
              <a:rPr sz="1550" spc="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50" dirty="0">
                <a:solidFill>
                  <a:srgbClr val="FFFFFF"/>
                </a:solidFill>
                <a:latin typeface="Carlito"/>
                <a:cs typeface="Carlito"/>
              </a:rPr>
              <a:t>Secretariat)</a:t>
            </a:r>
            <a:endParaRPr sz="15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rlito"/>
              <a:cs typeface="Carlito"/>
            </a:endParaRPr>
          </a:p>
          <a:p>
            <a:pPr marL="35560">
              <a:lnSpc>
                <a:spcPct val="100000"/>
              </a:lnSpc>
            </a:pPr>
            <a:r>
              <a:rPr sz="1550" spc="10" dirty="0">
                <a:solidFill>
                  <a:srgbClr val="FFFFFF"/>
                </a:solidFill>
                <a:latin typeface="Carlito"/>
                <a:cs typeface="Carlito"/>
              </a:rPr>
              <a:t>Florian Franziskakis </a:t>
            </a:r>
            <a:r>
              <a:rPr sz="1550" spc="-10" dirty="0">
                <a:solidFill>
                  <a:srgbClr val="FFFFFF"/>
                </a:solidFill>
                <a:latin typeface="Carlito"/>
                <a:cs typeface="Carlito"/>
              </a:rPr>
              <a:t>(GEO</a:t>
            </a:r>
            <a:r>
              <a:rPr sz="155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50" dirty="0">
                <a:solidFill>
                  <a:srgbClr val="FFFFFF"/>
                </a:solidFill>
                <a:latin typeface="Carlito"/>
                <a:cs typeface="Carlito"/>
              </a:rPr>
              <a:t>Secretariat)</a:t>
            </a:r>
            <a:endParaRPr sz="15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550" spc="10" dirty="0">
                <a:solidFill>
                  <a:srgbClr val="FFFFFF"/>
                </a:solidFill>
                <a:latin typeface="Carlito"/>
                <a:cs typeface="Carlito"/>
              </a:rPr>
              <a:t>Felipe </a:t>
            </a:r>
            <a:r>
              <a:rPr sz="1550" dirty="0">
                <a:solidFill>
                  <a:srgbClr val="FFFFFF"/>
                </a:solidFill>
                <a:latin typeface="Carlito"/>
                <a:cs typeface="Carlito"/>
              </a:rPr>
              <a:t>Carlos (Consultant </a:t>
            </a:r>
            <a:r>
              <a:rPr sz="1550" spc="-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1550" dirty="0">
                <a:solidFill>
                  <a:srgbClr val="FFFFFF"/>
                </a:solidFill>
                <a:latin typeface="Carlito"/>
                <a:cs typeface="Carlito"/>
              </a:rPr>
              <a:t>GEO</a:t>
            </a:r>
            <a:r>
              <a:rPr sz="155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50" dirty="0">
                <a:solidFill>
                  <a:srgbClr val="FFFFFF"/>
                </a:solidFill>
                <a:latin typeface="Carlito"/>
                <a:cs typeface="Carlito"/>
              </a:rPr>
              <a:t>Secretariat)</a:t>
            </a:r>
            <a:endParaRPr sz="15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9503"/>
            <a:ext cx="12192000" cy="5928995"/>
            <a:chOff x="0" y="919503"/>
            <a:chExt cx="12192000" cy="5928995"/>
          </a:xfrm>
        </p:grpSpPr>
        <p:sp>
          <p:nvSpPr>
            <p:cNvPr id="3" name="object 3"/>
            <p:cNvSpPr/>
            <p:nvPr/>
          </p:nvSpPr>
          <p:spPr>
            <a:xfrm>
              <a:off x="219075" y="1323975"/>
              <a:ext cx="8848725" cy="5029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4312" y="1319212"/>
              <a:ext cx="8858250" cy="5038725"/>
            </a:xfrm>
            <a:custGeom>
              <a:avLst/>
              <a:gdLst/>
              <a:ahLst/>
              <a:cxnLst/>
              <a:rect l="l" t="t" r="r" b="b"/>
              <a:pathLst>
                <a:path w="8858250" h="5038725">
                  <a:moveTo>
                    <a:pt x="0" y="5038725"/>
                  </a:moveTo>
                  <a:lnTo>
                    <a:pt x="8858250" y="5038725"/>
                  </a:lnTo>
                  <a:lnTo>
                    <a:pt x="8858250" y="0"/>
                  </a:lnTo>
                  <a:lnTo>
                    <a:pt x="0" y="0"/>
                  </a:lnTo>
                  <a:lnTo>
                    <a:pt x="0" y="503872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04704" y="919505"/>
              <a:ext cx="1703705" cy="1163955"/>
            </a:xfrm>
            <a:custGeom>
              <a:avLst/>
              <a:gdLst/>
              <a:ahLst/>
              <a:cxnLst/>
              <a:rect l="l" t="t" r="r" b="b"/>
              <a:pathLst>
                <a:path w="1703704" h="1163955">
                  <a:moveTo>
                    <a:pt x="544817" y="582129"/>
                  </a:moveTo>
                  <a:lnTo>
                    <a:pt x="538848" y="537540"/>
                  </a:lnTo>
                  <a:lnTo>
                    <a:pt x="522020" y="497471"/>
                  </a:lnTo>
                  <a:lnTo>
                    <a:pt x="505536" y="476034"/>
                  </a:lnTo>
                  <a:lnTo>
                    <a:pt x="505536" y="582129"/>
                  </a:lnTo>
                  <a:lnTo>
                    <a:pt x="495503" y="632053"/>
                  </a:lnTo>
                  <a:lnTo>
                    <a:pt x="468147" y="672820"/>
                  </a:lnTo>
                  <a:lnTo>
                    <a:pt x="427583" y="700316"/>
                  </a:lnTo>
                  <a:lnTo>
                    <a:pt x="377901" y="710399"/>
                  </a:lnTo>
                  <a:lnTo>
                    <a:pt x="328218" y="700316"/>
                  </a:lnTo>
                  <a:lnTo>
                    <a:pt x="287642" y="672820"/>
                  </a:lnTo>
                  <a:lnTo>
                    <a:pt x="260299" y="632053"/>
                  </a:lnTo>
                  <a:lnTo>
                    <a:pt x="250266" y="582129"/>
                  </a:lnTo>
                  <a:lnTo>
                    <a:pt x="260350" y="532206"/>
                  </a:lnTo>
                  <a:lnTo>
                    <a:pt x="287693" y="491477"/>
                  </a:lnTo>
                  <a:lnTo>
                    <a:pt x="328256" y="463981"/>
                  </a:lnTo>
                  <a:lnTo>
                    <a:pt x="377901" y="453859"/>
                  </a:lnTo>
                  <a:lnTo>
                    <a:pt x="427583" y="463943"/>
                  </a:lnTo>
                  <a:lnTo>
                    <a:pt x="468147" y="491439"/>
                  </a:lnTo>
                  <a:lnTo>
                    <a:pt x="495515" y="532231"/>
                  </a:lnTo>
                  <a:lnTo>
                    <a:pt x="505536" y="582129"/>
                  </a:lnTo>
                  <a:lnTo>
                    <a:pt x="505536" y="476034"/>
                  </a:lnTo>
                  <a:lnTo>
                    <a:pt x="462153" y="437299"/>
                  </a:lnTo>
                  <a:lnTo>
                    <a:pt x="422275" y="420395"/>
                  </a:lnTo>
                  <a:lnTo>
                    <a:pt x="377901" y="414401"/>
                  </a:lnTo>
                  <a:lnTo>
                    <a:pt x="333527" y="420395"/>
                  </a:lnTo>
                  <a:lnTo>
                    <a:pt x="293662" y="437299"/>
                  </a:lnTo>
                  <a:lnTo>
                    <a:pt x="259880" y="463524"/>
                  </a:lnTo>
                  <a:lnTo>
                    <a:pt x="233781" y="497471"/>
                  </a:lnTo>
                  <a:lnTo>
                    <a:pt x="216966" y="537540"/>
                  </a:lnTo>
                  <a:lnTo>
                    <a:pt x="210997" y="582129"/>
                  </a:lnTo>
                  <a:lnTo>
                    <a:pt x="217017" y="626719"/>
                  </a:lnTo>
                  <a:lnTo>
                    <a:pt x="233845" y="666737"/>
                  </a:lnTo>
                  <a:lnTo>
                    <a:pt x="259943" y="700671"/>
                  </a:lnTo>
                  <a:lnTo>
                    <a:pt x="293712" y="726909"/>
                  </a:lnTo>
                  <a:lnTo>
                    <a:pt x="333565" y="743826"/>
                  </a:lnTo>
                  <a:lnTo>
                    <a:pt x="377901" y="749858"/>
                  </a:lnTo>
                  <a:lnTo>
                    <a:pt x="422275" y="743877"/>
                  </a:lnTo>
                  <a:lnTo>
                    <a:pt x="462153" y="726960"/>
                  </a:lnTo>
                  <a:lnTo>
                    <a:pt x="495922" y="700735"/>
                  </a:lnTo>
                  <a:lnTo>
                    <a:pt x="522020" y="666788"/>
                  </a:lnTo>
                  <a:lnTo>
                    <a:pt x="538848" y="626694"/>
                  </a:lnTo>
                  <a:lnTo>
                    <a:pt x="544817" y="582129"/>
                  </a:lnTo>
                  <a:close/>
                </a:path>
                <a:path w="1703704" h="1163955">
                  <a:moveTo>
                    <a:pt x="1035710" y="605205"/>
                  </a:moveTo>
                  <a:lnTo>
                    <a:pt x="1027074" y="568782"/>
                  </a:lnTo>
                  <a:lnTo>
                    <a:pt x="1005954" y="539546"/>
                  </a:lnTo>
                  <a:lnTo>
                    <a:pt x="975474" y="520382"/>
                  </a:lnTo>
                  <a:lnTo>
                    <a:pt x="938733" y="514248"/>
                  </a:lnTo>
                  <a:lnTo>
                    <a:pt x="920407" y="516712"/>
                  </a:lnTo>
                  <a:lnTo>
                    <a:pt x="903071" y="522681"/>
                  </a:lnTo>
                  <a:lnTo>
                    <a:pt x="887234" y="531901"/>
                  </a:lnTo>
                  <a:lnTo>
                    <a:pt x="873366" y="544169"/>
                  </a:lnTo>
                  <a:lnTo>
                    <a:pt x="598043" y="842137"/>
                  </a:lnTo>
                  <a:lnTo>
                    <a:pt x="545846" y="819873"/>
                  </a:lnTo>
                  <a:lnTo>
                    <a:pt x="491693" y="803617"/>
                  </a:lnTo>
                  <a:lnTo>
                    <a:pt x="436067" y="793496"/>
                  </a:lnTo>
                  <a:lnTo>
                    <a:pt x="378980" y="789622"/>
                  </a:lnTo>
                  <a:lnTo>
                    <a:pt x="366179" y="789698"/>
                  </a:lnTo>
                  <a:lnTo>
                    <a:pt x="311150" y="793356"/>
                  </a:lnTo>
                  <a:lnTo>
                    <a:pt x="257098" y="803033"/>
                  </a:lnTo>
                  <a:lnTo>
                    <a:pt x="204495" y="818565"/>
                  </a:lnTo>
                  <a:lnTo>
                    <a:pt x="153835" y="839812"/>
                  </a:lnTo>
                  <a:lnTo>
                    <a:pt x="105587" y="866660"/>
                  </a:lnTo>
                  <a:lnTo>
                    <a:pt x="68681" y="901738"/>
                  </a:lnTo>
                  <a:lnTo>
                    <a:pt x="46685" y="947750"/>
                  </a:lnTo>
                  <a:lnTo>
                    <a:pt x="495" y="1119657"/>
                  </a:lnTo>
                  <a:lnTo>
                    <a:pt x="0" y="1127480"/>
                  </a:lnTo>
                  <a:lnTo>
                    <a:pt x="2438" y="1134630"/>
                  </a:lnTo>
                  <a:lnTo>
                    <a:pt x="7366" y="1140345"/>
                  </a:lnTo>
                  <a:lnTo>
                    <a:pt x="14338" y="1143838"/>
                  </a:lnTo>
                  <a:lnTo>
                    <a:pt x="19481" y="1144524"/>
                  </a:lnTo>
                  <a:lnTo>
                    <a:pt x="28359" y="1144524"/>
                  </a:lnTo>
                  <a:lnTo>
                    <a:pt x="36118" y="1138529"/>
                  </a:lnTo>
                  <a:lnTo>
                    <a:pt x="84543" y="958088"/>
                  </a:lnTo>
                  <a:lnTo>
                    <a:pt x="90982" y="940765"/>
                  </a:lnTo>
                  <a:lnTo>
                    <a:pt x="126949" y="899833"/>
                  </a:lnTo>
                  <a:lnTo>
                    <a:pt x="172580" y="874610"/>
                  </a:lnTo>
                  <a:lnTo>
                    <a:pt x="220497" y="854773"/>
                  </a:lnTo>
                  <a:lnTo>
                    <a:pt x="270256" y="840473"/>
                  </a:lnTo>
                  <a:lnTo>
                    <a:pt x="321373" y="831837"/>
                  </a:lnTo>
                  <a:lnTo>
                    <a:pt x="373380" y="829005"/>
                  </a:lnTo>
                  <a:lnTo>
                    <a:pt x="419074" y="831291"/>
                  </a:lnTo>
                  <a:lnTo>
                    <a:pt x="464172" y="838022"/>
                  </a:lnTo>
                  <a:lnTo>
                    <a:pt x="508368" y="849109"/>
                  </a:lnTo>
                  <a:lnTo>
                    <a:pt x="551332" y="864476"/>
                  </a:lnTo>
                  <a:lnTo>
                    <a:pt x="592747" y="884047"/>
                  </a:lnTo>
                  <a:lnTo>
                    <a:pt x="598932" y="886180"/>
                  </a:lnTo>
                  <a:lnTo>
                    <a:pt x="605320" y="886180"/>
                  </a:lnTo>
                  <a:lnTo>
                    <a:pt x="611365" y="884123"/>
                  </a:lnTo>
                  <a:lnTo>
                    <a:pt x="616546" y="880097"/>
                  </a:lnTo>
                  <a:lnTo>
                    <a:pt x="902030" y="571055"/>
                  </a:lnTo>
                  <a:lnTo>
                    <a:pt x="919645" y="558393"/>
                  </a:lnTo>
                  <a:lnTo>
                    <a:pt x="940015" y="553681"/>
                  </a:lnTo>
                  <a:lnTo>
                    <a:pt x="960666" y="556983"/>
                  </a:lnTo>
                  <a:lnTo>
                    <a:pt x="979106" y="568401"/>
                  </a:lnTo>
                  <a:lnTo>
                    <a:pt x="991704" y="586105"/>
                  </a:lnTo>
                  <a:lnTo>
                    <a:pt x="996391" y="606577"/>
                  </a:lnTo>
                  <a:lnTo>
                    <a:pt x="993101" y="627316"/>
                  </a:lnTo>
                  <a:lnTo>
                    <a:pt x="981748" y="645858"/>
                  </a:lnTo>
                  <a:lnTo>
                    <a:pt x="531406" y="1130706"/>
                  </a:lnTo>
                  <a:lnTo>
                    <a:pt x="527329" y="1137386"/>
                  </a:lnTo>
                  <a:lnTo>
                    <a:pt x="546455" y="1163891"/>
                  </a:lnTo>
                  <a:lnTo>
                    <a:pt x="553796" y="1162189"/>
                  </a:lnTo>
                  <a:lnTo>
                    <a:pt x="1010475" y="672769"/>
                  </a:lnTo>
                  <a:lnTo>
                    <a:pt x="1034542" y="623747"/>
                  </a:lnTo>
                  <a:lnTo>
                    <a:pt x="1035710" y="605205"/>
                  </a:lnTo>
                  <a:close/>
                </a:path>
                <a:path w="1703704" h="1163955">
                  <a:moveTo>
                    <a:pt x="1703336" y="98666"/>
                  </a:moveTo>
                  <a:lnTo>
                    <a:pt x="1695589" y="60286"/>
                  </a:lnTo>
                  <a:lnTo>
                    <a:pt x="1674545" y="28943"/>
                  </a:lnTo>
                  <a:lnTo>
                    <a:pt x="1643354" y="7797"/>
                  </a:lnTo>
                  <a:lnTo>
                    <a:pt x="1605165" y="0"/>
                  </a:lnTo>
                  <a:lnTo>
                    <a:pt x="426999" y="0"/>
                  </a:lnTo>
                  <a:lnTo>
                    <a:pt x="388797" y="7797"/>
                  </a:lnTo>
                  <a:lnTo>
                    <a:pt x="357606" y="28943"/>
                  </a:lnTo>
                  <a:lnTo>
                    <a:pt x="336562" y="60286"/>
                  </a:lnTo>
                  <a:lnTo>
                    <a:pt x="328815" y="98666"/>
                  </a:lnTo>
                  <a:lnTo>
                    <a:pt x="328815" y="381114"/>
                  </a:lnTo>
                  <a:lnTo>
                    <a:pt x="348310" y="377329"/>
                  </a:lnTo>
                  <a:lnTo>
                    <a:pt x="368084" y="375437"/>
                  </a:lnTo>
                  <a:lnTo>
                    <a:pt x="368084" y="98666"/>
                  </a:lnTo>
                  <a:lnTo>
                    <a:pt x="372719" y="75628"/>
                  </a:lnTo>
                  <a:lnTo>
                    <a:pt x="385343" y="56807"/>
                  </a:lnTo>
                  <a:lnTo>
                    <a:pt x="404063" y="44119"/>
                  </a:lnTo>
                  <a:lnTo>
                    <a:pt x="426999" y="39471"/>
                  </a:lnTo>
                  <a:lnTo>
                    <a:pt x="1605165" y="39471"/>
                  </a:lnTo>
                  <a:lnTo>
                    <a:pt x="1628076" y="44119"/>
                  </a:lnTo>
                  <a:lnTo>
                    <a:pt x="1646809" y="56807"/>
                  </a:lnTo>
                  <a:lnTo>
                    <a:pt x="1659432" y="75628"/>
                  </a:lnTo>
                  <a:lnTo>
                    <a:pt x="1664068" y="98666"/>
                  </a:lnTo>
                  <a:lnTo>
                    <a:pt x="1664068" y="848525"/>
                  </a:lnTo>
                  <a:lnTo>
                    <a:pt x="1659432" y="871575"/>
                  </a:lnTo>
                  <a:lnTo>
                    <a:pt x="1646809" y="890397"/>
                  </a:lnTo>
                  <a:lnTo>
                    <a:pt x="1628076" y="903071"/>
                  </a:lnTo>
                  <a:lnTo>
                    <a:pt x="1605165" y="907732"/>
                  </a:lnTo>
                  <a:lnTo>
                    <a:pt x="845972" y="907732"/>
                  </a:lnTo>
                  <a:lnTo>
                    <a:pt x="809320" y="947191"/>
                  </a:lnTo>
                  <a:lnTo>
                    <a:pt x="1605165" y="947191"/>
                  </a:lnTo>
                  <a:lnTo>
                    <a:pt x="1643354" y="939419"/>
                  </a:lnTo>
                  <a:lnTo>
                    <a:pt x="1674545" y="918260"/>
                  </a:lnTo>
                  <a:lnTo>
                    <a:pt x="1695589" y="886917"/>
                  </a:lnTo>
                  <a:lnTo>
                    <a:pt x="1703336" y="848525"/>
                  </a:lnTo>
                  <a:lnTo>
                    <a:pt x="1703336" y="986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8950" y="2043175"/>
              <a:ext cx="2524125" cy="561975"/>
            </a:xfrm>
            <a:custGeom>
              <a:avLst/>
              <a:gdLst/>
              <a:ahLst/>
              <a:cxnLst/>
              <a:rect l="l" t="t" r="r" b="b"/>
              <a:pathLst>
                <a:path w="2524125" h="561975">
                  <a:moveTo>
                    <a:pt x="0" y="561975"/>
                  </a:moveTo>
                  <a:lnTo>
                    <a:pt x="2524125" y="561975"/>
                  </a:lnTo>
                  <a:lnTo>
                    <a:pt x="2524125" y="0"/>
                  </a:lnTo>
                  <a:lnTo>
                    <a:pt x="0" y="0"/>
                  </a:lnTo>
                  <a:lnTo>
                    <a:pt x="0" y="5619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48275" y="2752723"/>
              <a:ext cx="6743700" cy="40004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43575" y="2747962"/>
              <a:ext cx="6753225" cy="4010025"/>
            </a:xfrm>
            <a:custGeom>
              <a:avLst/>
              <a:gdLst/>
              <a:ahLst/>
              <a:cxnLst/>
              <a:rect l="l" t="t" r="r" b="b"/>
              <a:pathLst>
                <a:path w="6753225" h="4010025">
                  <a:moveTo>
                    <a:pt x="0" y="4010025"/>
                  </a:moveTo>
                  <a:lnTo>
                    <a:pt x="6753225" y="4010025"/>
                  </a:lnTo>
                  <a:lnTo>
                    <a:pt x="6753225" y="0"/>
                  </a:lnTo>
                  <a:lnTo>
                    <a:pt x="0" y="0"/>
                  </a:lnTo>
                  <a:lnTo>
                    <a:pt x="0" y="401002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95885">
              <a:lnSpc>
                <a:spcPts val="3105"/>
              </a:lnSpc>
            </a:pPr>
            <a:r>
              <a:rPr sz="2750" spc="25" dirty="0">
                <a:solidFill>
                  <a:srgbClr val="7E7E7E"/>
                </a:solidFill>
              </a:rPr>
              <a:t>Deposit</a:t>
            </a:r>
            <a:r>
              <a:rPr sz="2750" spc="-45" dirty="0">
                <a:solidFill>
                  <a:srgbClr val="7E7E7E"/>
                </a:solidFill>
              </a:rPr>
              <a:t> </a:t>
            </a:r>
            <a:r>
              <a:rPr sz="2750" spc="10" dirty="0">
                <a:solidFill>
                  <a:srgbClr val="7E7E7E"/>
                </a:solidFill>
              </a:rPr>
              <a:t>interface</a:t>
            </a:r>
            <a:endParaRPr sz="2750"/>
          </a:p>
        </p:txBody>
      </p:sp>
      <p:sp>
        <p:nvSpPr>
          <p:cNvPr id="10" name="object 10"/>
          <p:cNvSpPr txBox="1"/>
          <p:nvPr/>
        </p:nvSpPr>
        <p:spPr>
          <a:xfrm>
            <a:off x="8699500" y="211137"/>
            <a:ext cx="31743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</a:t>
            </a:r>
            <a:r>
              <a:rPr sz="2750" spc="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7E7E7E"/>
                </a:solidFill>
                <a:latin typeface="Arial"/>
                <a:cs typeface="Arial"/>
              </a:rPr>
              <a:t>Provider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72085">
              <a:lnSpc>
                <a:spcPts val="3105"/>
              </a:lnSpc>
            </a:pPr>
            <a:r>
              <a:rPr sz="2750" spc="30" dirty="0">
                <a:solidFill>
                  <a:srgbClr val="7E7E7E"/>
                </a:solidFill>
              </a:rPr>
              <a:t>User</a:t>
            </a:r>
            <a:r>
              <a:rPr sz="2750" spc="-50" dirty="0">
                <a:solidFill>
                  <a:srgbClr val="7E7E7E"/>
                </a:solidFill>
              </a:rPr>
              <a:t> </a:t>
            </a:r>
            <a:r>
              <a:rPr sz="2750" spc="30" dirty="0">
                <a:solidFill>
                  <a:srgbClr val="7E7E7E"/>
                </a:solidFill>
              </a:rPr>
              <a:t>dashboard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8699500" y="211137"/>
            <a:ext cx="31743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</a:t>
            </a:r>
            <a:r>
              <a:rPr sz="2750" spc="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7E7E7E"/>
                </a:solidFill>
                <a:latin typeface="Arial"/>
                <a:cs typeface="Arial"/>
              </a:rPr>
              <a:t>Provider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875" y="919503"/>
            <a:ext cx="11665585" cy="5757545"/>
            <a:chOff x="142875" y="919503"/>
            <a:chExt cx="11665585" cy="5757545"/>
          </a:xfrm>
        </p:grpSpPr>
        <p:sp>
          <p:nvSpPr>
            <p:cNvPr id="5" name="object 5"/>
            <p:cNvSpPr/>
            <p:nvPr/>
          </p:nvSpPr>
          <p:spPr>
            <a:xfrm>
              <a:off x="152400" y="1114424"/>
              <a:ext cx="9410700" cy="55530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637" y="1109662"/>
              <a:ext cx="9420225" cy="5562600"/>
            </a:xfrm>
            <a:custGeom>
              <a:avLst/>
              <a:gdLst/>
              <a:ahLst/>
              <a:cxnLst/>
              <a:rect l="l" t="t" r="r" b="b"/>
              <a:pathLst>
                <a:path w="9420225" h="5562600">
                  <a:moveTo>
                    <a:pt x="0" y="5562600"/>
                  </a:moveTo>
                  <a:lnTo>
                    <a:pt x="9420225" y="5562600"/>
                  </a:lnTo>
                  <a:lnTo>
                    <a:pt x="9420225" y="0"/>
                  </a:lnTo>
                  <a:lnTo>
                    <a:pt x="0" y="0"/>
                  </a:lnTo>
                  <a:lnTo>
                    <a:pt x="0" y="5562600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04704" y="919505"/>
              <a:ext cx="1703705" cy="1163955"/>
            </a:xfrm>
            <a:custGeom>
              <a:avLst/>
              <a:gdLst/>
              <a:ahLst/>
              <a:cxnLst/>
              <a:rect l="l" t="t" r="r" b="b"/>
              <a:pathLst>
                <a:path w="1703704" h="1163955">
                  <a:moveTo>
                    <a:pt x="544817" y="582129"/>
                  </a:moveTo>
                  <a:lnTo>
                    <a:pt x="538848" y="537540"/>
                  </a:lnTo>
                  <a:lnTo>
                    <a:pt x="522020" y="497471"/>
                  </a:lnTo>
                  <a:lnTo>
                    <a:pt x="505536" y="476034"/>
                  </a:lnTo>
                  <a:lnTo>
                    <a:pt x="505536" y="582129"/>
                  </a:lnTo>
                  <a:lnTo>
                    <a:pt x="495503" y="632053"/>
                  </a:lnTo>
                  <a:lnTo>
                    <a:pt x="468147" y="672820"/>
                  </a:lnTo>
                  <a:lnTo>
                    <a:pt x="427583" y="700316"/>
                  </a:lnTo>
                  <a:lnTo>
                    <a:pt x="377901" y="710399"/>
                  </a:lnTo>
                  <a:lnTo>
                    <a:pt x="328218" y="700316"/>
                  </a:lnTo>
                  <a:lnTo>
                    <a:pt x="287642" y="672820"/>
                  </a:lnTo>
                  <a:lnTo>
                    <a:pt x="260299" y="632053"/>
                  </a:lnTo>
                  <a:lnTo>
                    <a:pt x="250266" y="582129"/>
                  </a:lnTo>
                  <a:lnTo>
                    <a:pt x="260350" y="532206"/>
                  </a:lnTo>
                  <a:lnTo>
                    <a:pt x="287693" y="491477"/>
                  </a:lnTo>
                  <a:lnTo>
                    <a:pt x="328256" y="463981"/>
                  </a:lnTo>
                  <a:lnTo>
                    <a:pt x="377901" y="453859"/>
                  </a:lnTo>
                  <a:lnTo>
                    <a:pt x="427583" y="463943"/>
                  </a:lnTo>
                  <a:lnTo>
                    <a:pt x="468147" y="491439"/>
                  </a:lnTo>
                  <a:lnTo>
                    <a:pt x="495515" y="532231"/>
                  </a:lnTo>
                  <a:lnTo>
                    <a:pt x="505536" y="582129"/>
                  </a:lnTo>
                  <a:lnTo>
                    <a:pt x="505536" y="476034"/>
                  </a:lnTo>
                  <a:lnTo>
                    <a:pt x="462153" y="437299"/>
                  </a:lnTo>
                  <a:lnTo>
                    <a:pt x="422275" y="420395"/>
                  </a:lnTo>
                  <a:lnTo>
                    <a:pt x="377901" y="414401"/>
                  </a:lnTo>
                  <a:lnTo>
                    <a:pt x="333527" y="420395"/>
                  </a:lnTo>
                  <a:lnTo>
                    <a:pt x="293662" y="437299"/>
                  </a:lnTo>
                  <a:lnTo>
                    <a:pt x="259880" y="463524"/>
                  </a:lnTo>
                  <a:lnTo>
                    <a:pt x="233781" y="497471"/>
                  </a:lnTo>
                  <a:lnTo>
                    <a:pt x="216966" y="537540"/>
                  </a:lnTo>
                  <a:lnTo>
                    <a:pt x="210997" y="582129"/>
                  </a:lnTo>
                  <a:lnTo>
                    <a:pt x="217017" y="626719"/>
                  </a:lnTo>
                  <a:lnTo>
                    <a:pt x="233845" y="666737"/>
                  </a:lnTo>
                  <a:lnTo>
                    <a:pt x="259943" y="700671"/>
                  </a:lnTo>
                  <a:lnTo>
                    <a:pt x="293712" y="726909"/>
                  </a:lnTo>
                  <a:lnTo>
                    <a:pt x="333565" y="743826"/>
                  </a:lnTo>
                  <a:lnTo>
                    <a:pt x="377901" y="749858"/>
                  </a:lnTo>
                  <a:lnTo>
                    <a:pt x="422275" y="743877"/>
                  </a:lnTo>
                  <a:lnTo>
                    <a:pt x="462153" y="726960"/>
                  </a:lnTo>
                  <a:lnTo>
                    <a:pt x="495922" y="700735"/>
                  </a:lnTo>
                  <a:lnTo>
                    <a:pt x="522020" y="666788"/>
                  </a:lnTo>
                  <a:lnTo>
                    <a:pt x="538848" y="626694"/>
                  </a:lnTo>
                  <a:lnTo>
                    <a:pt x="544817" y="582129"/>
                  </a:lnTo>
                  <a:close/>
                </a:path>
                <a:path w="1703704" h="1163955">
                  <a:moveTo>
                    <a:pt x="1035710" y="605205"/>
                  </a:moveTo>
                  <a:lnTo>
                    <a:pt x="1027074" y="568782"/>
                  </a:lnTo>
                  <a:lnTo>
                    <a:pt x="1005954" y="539546"/>
                  </a:lnTo>
                  <a:lnTo>
                    <a:pt x="975474" y="520382"/>
                  </a:lnTo>
                  <a:lnTo>
                    <a:pt x="938733" y="514248"/>
                  </a:lnTo>
                  <a:lnTo>
                    <a:pt x="920407" y="516712"/>
                  </a:lnTo>
                  <a:lnTo>
                    <a:pt x="903071" y="522681"/>
                  </a:lnTo>
                  <a:lnTo>
                    <a:pt x="887234" y="531901"/>
                  </a:lnTo>
                  <a:lnTo>
                    <a:pt x="873366" y="544169"/>
                  </a:lnTo>
                  <a:lnTo>
                    <a:pt x="598043" y="842137"/>
                  </a:lnTo>
                  <a:lnTo>
                    <a:pt x="545846" y="819873"/>
                  </a:lnTo>
                  <a:lnTo>
                    <a:pt x="491693" y="803617"/>
                  </a:lnTo>
                  <a:lnTo>
                    <a:pt x="436067" y="793496"/>
                  </a:lnTo>
                  <a:lnTo>
                    <a:pt x="378980" y="789622"/>
                  </a:lnTo>
                  <a:lnTo>
                    <a:pt x="366179" y="789698"/>
                  </a:lnTo>
                  <a:lnTo>
                    <a:pt x="311150" y="793356"/>
                  </a:lnTo>
                  <a:lnTo>
                    <a:pt x="257098" y="803033"/>
                  </a:lnTo>
                  <a:lnTo>
                    <a:pt x="204495" y="818565"/>
                  </a:lnTo>
                  <a:lnTo>
                    <a:pt x="153835" y="839812"/>
                  </a:lnTo>
                  <a:lnTo>
                    <a:pt x="105587" y="866660"/>
                  </a:lnTo>
                  <a:lnTo>
                    <a:pt x="68681" y="901738"/>
                  </a:lnTo>
                  <a:lnTo>
                    <a:pt x="46685" y="947750"/>
                  </a:lnTo>
                  <a:lnTo>
                    <a:pt x="495" y="1119657"/>
                  </a:lnTo>
                  <a:lnTo>
                    <a:pt x="0" y="1127480"/>
                  </a:lnTo>
                  <a:lnTo>
                    <a:pt x="2438" y="1134630"/>
                  </a:lnTo>
                  <a:lnTo>
                    <a:pt x="7366" y="1140345"/>
                  </a:lnTo>
                  <a:lnTo>
                    <a:pt x="14338" y="1143838"/>
                  </a:lnTo>
                  <a:lnTo>
                    <a:pt x="19481" y="1144524"/>
                  </a:lnTo>
                  <a:lnTo>
                    <a:pt x="28359" y="1144524"/>
                  </a:lnTo>
                  <a:lnTo>
                    <a:pt x="36118" y="1138529"/>
                  </a:lnTo>
                  <a:lnTo>
                    <a:pt x="84543" y="958088"/>
                  </a:lnTo>
                  <a:lnTo>
                    <a:pt x="90982" y="940765"/>
                  </a:lnTo>
                  <a:lnTo>
                    <a:pt x="126949" y="899833"/>
                  </a:lnTo>
                  <a:lnTo>
                    <a:pt x="172580" y="874610"/>
                  </a:lnTo>
                  <a:lnTo>
                    <a:pt x="220497" y="854773"/>
                  </a:lnTo>
                  <a:lnTo>
                    <a:pt x="270256" y="840473"/>
                  </a:lnTo>
                  <a:lnTo>
                    <a:pt x="321373" y="831837"/>
                  </a:lnTo>
                  <a:lnTo>
                    <a:pt x="373380" y="829005"/>
                  </a:lnTo>
                  <a:lnTo>
                    <a:pt x="419074" y="831291"/>
                  </a:lnTo>
                  <a:lnTo>
                    <a:pt x="464172" y="838022"/>
                  </a:lnTo>
                  <a:lnTo>
                    <a:pt x="508368" y="849109"/>
                  </a:lnTo>
                  <a:lnTo>
                    <a:pt x="551332" y="864476"/>
                  </a:lnTo>
                  <a:lnTo>
                    <a:pt x="592747" y="884047"/>
                  </a:lnTo>
                  <a:lnTo>
                    <a:pt x="598932" y="886180"/>
                  </a:lnTo>
                  <a:lnTo>
                    <a:pt x="605320" y="886180"/>
                  </a:lnTo>
                  <a:lnTo>
                    <a:pt x="611365" y="884123"/>
                  </a:lnTo>
                  <a:lnTo>
                    <a:pt x="616546" y="880097"/>
                  </a:lnTo>
                  <a:lnTo>
                    <a:pt x="902030" y="571055"/>
                  </a:lnTo>
                  <a:lnTo>
                    <a:pt x="919645" y="558393"/>
                  </a:lnTo>
                  <a:lnTo>
                    <a:pt x="940015" y="553681"/>
                  </a:lnTo>
                  <a:lnTo>
                    <a:pt x="960666" y="556983"/>
                  </a:lnTo>
                  <a:lnTo>
                    <a:pt x="979106" y="568401"/>
                  </a:lnTo>
                  <a:lnTo>
                    <a:pt x="991704" y="586105"/>
                  </a:lnTo>
                  <a:lnTo>
                    <a:pt x="996391" y="606577"/>
                  </a:lnTo>
                  <a:lnTo>
                    <a:pt x="993101" y="627316"/>
                  </a:lnTo>
                  <a:lnTo>
                    <a:pt x="981748" y="645858"/>
                  </a:lnTo>
                  <a:lnTo>
                    <a:pt x="531406" y="1130706"/>
                  </a:lnTo>
                  <a:lnTo>
                    <a:pt x="527329" y="1137386"/>
                  </a:lnTo>
                  <a:lnTo>
                    <a:pt x="546455" y="1163891"/>
                  </a:lnTo>
                  <a:lnTo>
                    <a:pt x="553796" y="1162189"/>
                  </a:lnTo>
                  <a:lnTo>
                    <a:pt x="1010475" y="672769"/>
                  </a:lnTo>
                  <a:lnTo>
                    <a:pt x="1034542" y="623747"/>
                  </a:lnTo>
                  <a:lnTo>
                    <a:pt x="1035710" y="605205"/>
                  </a:lnTo>
                  <a:close/>
                </a:path>
                <a:path w="1703704" h="1163955">
                  <a:moveTo>
                    <a:pt x="1703336" y="98666"/>
                  </a:moveTo>
                  <a:lnTo>
                    <a:pt x="1695589" y="60286"/>
                  </a:lnTo>
                  <a:lnTo>
                    <a:pt x="1674545" y="28943"/>
                  </a:lnTo>
                  <a:lnTo>
                    <a:pt x="1643354" y="7797"/>
                  </a:lnTo>
                  <a:lnTo>
                    <a:pt x="1605165" y="0"/>
                  </a:lnTo>
                  <a:lnTo>
                    <a:pt x="426999" y="0"/>
                  </a:lnTo>
                  <a:lnTo>
                    <a:pt x="388797" y="7797"/>
                  </a:lnTo>
                  <a:lnTo>
                    <a:pt x="357606" y="28943"/>
                  </a:lnTo>
                  <a:lnTo>
                    <a:pt x="336562" y="60286"/>
                  </a:lnTo>
                  <a:lnTo>
                    <a:pt x="328815" y="98666"/>
                  </a:lnTo>
                  <a:lnTo>
                    <a:pt x="328815" y="381114"/>
                  </a:lnTo>
                  <a:lnTo>
                    <a:pt x="348310" y="377329"/>
                  </a:lnTo>
                  <a:lnTo>
                    <a:pt x="368084" y="375437"/>
                  </a:lnTo>
                  <a:lnTo>
                    <a:pt x="368084" y="98666"/>
                  </a:lnTo>
                  <a:lnTo>
                    <a:pt x="372719" y="75628"/>
                  </a:lnTo>
                  <a:lnTo>
                    <a:pt x="385343" y="56807"/>
                  </a:lnTo>
                  <a:lnTo>
                    <a:pt x="404063" y="44119"/>
                  </a:lnTo>
                  <a:lnTo>
                    <a:pt x="426999" y="39471"/>
                  </a:lnTo>
                  <a:lnTo>
                    <a:pt x="1605165" y="39471"/>
                  </a:lnTo>
                  <a:lnTo>
                    <a:pt x="1628076" y="44119"/>
                  </a:lnTo>
                  <a:lnTo>
                    <a:pt x="1646809" y="56807"/>
                  </a:lnTo>
                  <a:lnTo>
                    <a:pt x="1659432" y="75628"/>
                  </a:lnTo>
                  <a:lnTo>
                    <a:pt x="1664068" y="98666"/>
                  </a:lnTo>
                  <a:lnTo>
                    <a:pt x="1664068" y="848525"/>
                  </a:lnTo>
                  <a:lnTo>
                    <a:pt x="1659432" y="871575"/>
                  </a:lnTo>
                  <a:lnTo>
                    <a:pt x="1646809" y="890397"/>
                  </a:lnTo>
                  <a:lnTo>
                    <a:pt x="1628076" y="903071"/>
                  </a:lnTo>
                  <a:lnTo>
                    <a:pt x="1605165" y="907732"/>
                  </a:lnTo>
                  <a:lnTo>
                    <a:pt x="845972" y="907732"/>
                  </a:lnTo>
                  <a:lnTo>
                    <a:pt x="809320" y="947191"/>
                  </a:lnTo>
                  <a:lnTo>
                    <a:pt x="1605165" y="947191"/>
                  </a:lnTo>
                  <a:lnTo>
                    <a:pt x="1643354" y="939419"/>
                  </a:lnTo>
                  <a:lnTo>
                    <a:pt x="1674545" y="918260"/>
                  </a:lnTo>
                  <a:lnTo>
                    <a:pt x="1695589" y="886917"/>
                  </a:lnTo>
                  <a:lnTo>
                    <a:pt x="1703336" y="848525"/>
                  </a:lnTo>
                  <a:lnTo>
                    <a:pt x="1703336" y="986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72085">
              <a:lnSpc>
                <a:spcPts val="3105"/>
              </a:lnSpc>
            </a:pPr>
            <a:r>
              <a:rPr sz="2750" spc="30" dirty="0">
                <a:solidFill>
                  <a:srgbClr val="7E7E7E"/>
                </a:solidFill>
              </a:rPr>
              <a:t>User</a:t>
            </a:r>
            <a:r>
              <a:rPr sz="2750" spc="-50" dirty="0">
                <a:solidFill>
                  <a:srgbClr val="7E7E7E"/>
                </a:solidFill>
              </a:rPr>
              <a:t> </a:t>
            </a:r>
            <a:r>
              <a:rPr sz="2750" spc="30" dirty="0">
                <a:solidFill>
                  <a:srgbClr val="7E7E7E"/>
                </a:solidFill>
              </a:rPr>
              <a:t>dashboard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8699500" y="211137"/>
            <a:ext cx="31743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</a:t>
            </a:r>
            <a:r>
              <a:rPr sz="2750" spc="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7E7E7E"/>
                </a:solidFill>
                <a:latin typeface="Arial"/>
                <a:cs typeface="Arial"/>
              </a:rPr>
              <a:t>Provider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875" y="919503"/>
            <a:ext cx="11849735" cy="5862320"/>
            <a:chOff x="142875" y="919503"/>
            <a:chExt cx="11849735" cy="5862320"/>
          </a:xfrm>
        </p:grpSpPr>
        <p:sp>
          <p:nvSpPr>
            <p:cNvPr id="5" name="object 5"/>
            <p:cNvSpPr/>
            <p:nvPr/>
          </p:nvSpPr>
          <p:spPr>
            <a:xfrm>
              <a:off x="152400" y="1114424"/>
              <a:ext cx="9410700" cy="55530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637" y="1109662"/>
              <a:ext cx="9420225" cy="5562600"/>
            </a:xfrm>
            <a:custGeom>
              <a:avLst/>
              <a:gdLst/>
              <a:ahLst/>
              <a:cxnLst/>
              <a:rect l="l" t="t" r="r" b="b"/>
              <a:pathLst>
                <a:path w="9420225" h="5562600">
                  <a:moveTo>
                    <a:pt x="0" y="5562600"/>
                  </a:moveTo>
                  <a:lnTo>
                    <a:pt x="9420225" y="5562600"/>
                  </a:lnTo>
                  <a:lnTo>
                    <a:pt x="9420225" y="0"/>
                  </a:lnTo>
                  <a:lnTo>
                    <a:pt x="0" y="0"/>
                  </a:lnTo>
                  <a:lnTo>
                    <a:pt x="0" y="5562600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04704" y="919505"/>
              <a:ext cx="1703705" cy="1163955"/>
            </a:xfrm>
            <a:custGeom>
              <a:avLst/>
              <a:gdLst/>
              <a:ahLst/>
              <a:cxnLst/>
              <a:rect l="l" t="t" r="r" b="b"/>
              <a:pathLst>
                <a:path w="1703704" h="1163955">
                  <a:moveTo>
                    <a:pt x="544817" y="582129"/>
                  </a:moveTo>
                  <a:lnTo>
                    <a:pt x="538848" y="537540"/>
                  </a:lnTo>
                  <a:lnTo>
                    <a:pt x="522020" y="497471"/>
                  </a:lnTo>
                  <a:lnTo>
                    <a:pt x="505536" y="476034"/>
                  </a:lnTo>
                  <a:lnTo>
                    <a:pt x="505536" y="582129"/>
                  </a:lnTo>
                  <a:lnTo>
                    <a:pt x="495503" y="632053"/>
                  </a:lnTo>
                  <a:lnTo>
                    <a:pt x="468147" y="672820"/>
                  </a:lnTo>
                  <a:lnTo>
                    <a:pt x="427583" y="700316"/>
                  </a:lnTo>
                  <a:lnTo>
                    <a:pt x="377901" y="710399"/>
                  </a:lnTo>
                  <a:lnTo>
                    <a:pt x="328218" y="700316"/>
                  </a:lnTo>
                  <a:lnTo>
                    <a:pt x="287642" y="672820"/>
                  </a:lnTo>
                  <a:lnTo>
                    <a:pt x="260299" y="632053"/>
                  </a:lnTo>
                  <a:lnTo>
                    <a:pt x="250266" y="582129"/>
                  </a:lnTo>
                  <a:lnTo>
                    <a:pt x="260350" y="532206"/>
                  </a:lnTo>
                  <a:lnTo>
                    <a:pt x="287693" y="491477"/>
                  </a:lnTo>
                  <a:lnTo>
                    <a:pt x="328256" y="463981"/>
                  </a:lnTo>
                  <a:lnTo>
                    <a:pt x="377901" y="453859"/>
                  </a:lnTo>
                  <a:lnTo>
                    <a:pt x="427583" y="463943"/>
                  </a:lnTo>
                  <a:lnTo>
                    <a:pt x="468147" y="491439"/>
                  </a:lnTo>
                  <a:lnTo>
                    <a:pt x="495515" y="532231"/>
                  </a:lnTo>
                  <a:lnTo>
                    <a:pt x="505536" y="582129"/>
                  </a:lnTo>
                  <a:lnTo>
                    <a:pt x="505536" y="476034"/>
                  </a:lnTo>
                  <a:lnTo>
                    <a:pt x="462153" y="437299"/>
                  </a:lnTo>
                  <a:lnTo>
                    <a:pt x="422275" y="420395"/>
                  </a:lnTo>
                  <a:lnTo>
                    <a:pt x="377901" y="414401"/>
                  </a:lnTo>
                  <a:lnTo>
                    <a:pt x="333527" y="420395"/>
                  </a:lnTo>
                  <a:lnTo>
                    <a:pt x="293662" y="437299"/>
                  </a:lnTo>
                  <a:lnTo>
                    <a:pt x="259880" y="463524"/>
                  </a:lnTo>
                  <a:lnTo>
                    <a:pt x="233781" y="497471"/>
                  </a:lnTo>
                  <a:lnTo>
                    <a:pt x="216966" y="537540"/>
                  </a:lnTo>
                  <a:lnTo>
                    <a:pt x="210997" y="582129"/>
                  </a:lnTo>
                  <a:lnTo>
                    <a:pt x="217017" y="626719"/>
                  </a:lnTo>
                  <a:lnTo>
                    <a:pt x="233845" y="666737"/>
                  </a:lnTo>
                  <a:lnTo>
                    <a:pt x="259943" y="700671"/>
                  </a:lnTo>
                  <a:lnTo>
                    <a:pt x="293712" y="726909"/>
                  </a:lnTo>
                  <a:lnTo>
                    <a:pt x="333565" y="743826"/>
                  </a:lnTo>
                  <a:lnTo>
                    <a:pt x="377901" y="749858"/>
                  </a:lnTo>
                  <a:lnTo>
                    <a:pt x="422275" y="743877"/>
                  </a:lnTo>
                  <a:lnTo>
                    <a:pt x="462153" y="726960"/>
                  </a:lnTo>
                  <a:lnTo>
                    <a:pt x="495922" y="700735"/>
                  </a:lnTo>
                  <a:lnTo>
                    <a:pt x="522020" y="666788"/>
                  </a:lnTo>
                  <a:lnTo>
                    <a:pt x="538848" y="626694"/>
                  </a:lnTo>
                  <a:lnTo>
                    <a:pt x="544817" y="582129"/>
                  </a:lnTo>
                  <a:close/>
                </a:path>
                <a:path w="1703704" h="1163955">
                  <a:moveTo>
                    <a:pt x="1035710" y="605205"/>
                  </a:moveTo>
                  <a:lnTo>
                    <a:pt x="1027074" y="568782"/>
                  </a:lnTo>
                  <a:lnTo>
                    <a:pt x="1005954" y="539546"/>
                  </a:lnTo>
                  <a:lnTo>
                    <a:pt x="975474" y="520382"/>
                  </a:lnTo>
                  <a:lnTo>
                    <a:pt x="938733" y="514248"/>
                  </a:lnTo>
                  <a:lnTo>
                    <a:pt x="920407" y="516712"/>
                  </a:lnTo>
                  <a:lnTo>
                    <a:pt x="903071" y="522681"/>
                  </a:lnTo>
                  <a:lnTo>
                    <a:pt x="887234" y="531901"/>
                  </a:lnTo>
                  <a:lnTo>
                    <a:pt x="873366" y="544169"/>
                  </a:lnTo>
                  <a:lnTo>
                    <a:pt x="598043" y="842137"/>
                  </a:lnTo>
                  <a:lnTo>
                    <a:pt x="545846" y="819873"/>
                  </a:lnTo>
                  <a:lnTo>
                    <a:pt x="491693" y="803617"/>
                  </a:lnTo>
                  <a:lnTo>
                    <a:pt x="436067" y="793496"/>
                  </a:lnTo>
                  <a:lnTo>
                    <a:pt x="378980" y="789622"/>
                  </a:lnTo>
                  <a:lnTo>
                    <a:pt x="366179" y="789698"/>
                  </a:lnTo>
                  <a:lnTo>
                    <a:pt x="311150" y="793356"/>
                  </a:lnTo>
                  <a:lnTo>
                    <a:pt x="257098" y="803033"/>
                  </a:lnTo>
                  <a:lnTo>
                    <a:pt x="204495" y="818565"/>
                  </a:lnTo>
                  <a:lnTo>
                    <a:pt x="153835" y="839812"/>
                  </a:lnTo>
                  <a:lnTo>
                    <a:pt x="105587" y="866660"/>
                  </a:lnTo>
                  <a:lnTo>
                    <a:pt x="68681" y="901738"/>
                  </a:lnTo>
                  <a:lnTo>
                    <a:pt x="46685" y="947750"/>
                  </a:lnTo>
                  <a:lnTo>
                    <a:pt x="495" y="1119657"/>
                  </a:lnTo>
                  <a:lnTo>
                    <a:pt x="0" y="1127480"/>
                  </a:lnTo>
                  <a:lnTo>
                    <a:pt x="2438" y="1134630"/>
                  </a:lnTo>
                  <a:lnTo>
                    <a:pt x="7366" y="1140345"/>
                  </a:lnTo>
                  <a:lnTo>
                    <a:pt x="14338" y="1143838"/>
                  </a:lnTo>
                  <a:lnTo>
                    <a:pt x="19481" y="1144524"/>
                  </a:lnTo>
                  <a:lnTo>
                    <a:pt x="28359" y="1144524"/>
                  </a:lnTo>
                  <a:lnTo>
                    <a:pt x="36118" y="1138529"/>
                  </a:lnTo>
                  <a:lnTo>
                    <a:pt x="84543" y="958088"/>
                  </a:lnTo>
                  <a:lnTo>
                    <a:pt x="90982" y="940765"/>
                  </a:lnTo>
                  <a:lnTo>
                    <a:pt x="126949" y="899833"/>
                  </a:lnTo>
                  <a:lnTo>
                    <a:pt x="172580" y="874610"/>
                  </a:lnTo>
                  <a:lnTo>
                    <a:pt x="220497" y="854773"/>
                  </a:lnTo>
                  <a:lnTo>
                    <a:pt x="270256" y="840473"/>
                  </a:lnTo>
                  <a:lnTo>
                    <a:pt x="321373" y="831837"/>
                  </a:lnTo>
                  <a:lnTo>
                    <a:pt x="373380" y="829005"/>
                  </a:lnTo>
                  <a:lnTo>
                    <a:pt x="419074" y="831291"/>
                  </a:lnTo>
                  <a:lnTo>
                    <a:pt x="464172" y="838022"/>
                  </a:lnTo>
                  <a:lnTo>
                    <a:pt x="508368" y="849109"/>
                  </a:lnTo>
                  <a:lnTo>
                    <a:pt x="551332" y="864476"/>
                  </a:lnTo>
                  <a:lnTo>
                    <a:pt x="592747" y="884047"/>
                  </a:lnTo>
                  <a:lnTo>
                    <a:pt x="598932" y="886180"/>
                  </a:lnTo>
                  <a:lnTo>
                    <a:pt x="605320" y="886180"/>
                  </a:lnTo>
                  <a:lnTo>
                    <a:pt x="611365" y="884123"/>
                  </a:lnTo>
                  <a:lnTo>
                    <a:pt x="616546" y="880097"/>
                  </a:lnTo>
                  <a:lnTo>
                    <a:pt x="902030" y="571055"/>
                  </a:lnTo>
                  <a:lnTo>
                    <a:pt x="919645" y="558393"/>
                  </a:lnTo>
                  <a:lnTo>
                    <a:pt x="940015" y="553681"/>
                  </a:lnTo>
                  <a:lnTo>
                    <a:pt x="960666" y="556983"/>
                  </a:lnTo>
                  <a:lnTo>
                    <a:pt x="979106" y="568401"/>
                  </a:lnTo>
                  <a:lnTo>
                    <a:pt x="991704" y="586105"/>
                  </a:lnTo>
                  <a:lnTo>
                    <a:pt x="996391" y="606577"/>
                  </a:lnTo>
                  <a:lnTo>
                    <a:pt x="993101" y="627316"/>
                  </a:lnTo>
                  <a:lnTo>
                    <a:pt x="981748" y="645858"/>
                  </a:lnTo>
                  <a:lnTo>
                    <a:pt x="531406" y="1130706"/>
                  </a:lnTo>
                  <a:lnTo>
                    <a:pt x="527329" y="1137386"/>
                  </a:lnTo>
                  <a:lnTo>
                    <a:pt x="546455" y="1163891"/>
                  </a:lnTo>
                  <a:lnTo>
                    <a:pt x="553796" y="1162189"/>
                  </a:lnTo>
                  <a:lnTo>
                    <a:pt x="1010475" y="672769"/>
                  </a:lnTo>
                  <a:lnTo>
                    <a:pt x="1034542" y="623747"/>
                  </a:lnTo>
                  <a:lnTo>
                    <a:pt x="1035710" y="605205"/>
                  </a:lnTo>
                  <a:close/>
                </a:path>
                <a:path w="1703704" h="1163955">
                  <a:moveTo>
                    <a:pt x="1703336" y="98666"/>
                  </a:moveTo>
                  <a:lnTo>
                    <a:pt x="1695589" y="60286"/>
                  </a:lnTo>
                  <a:lnTo>
                    <a:pt x="1674545" y="28943"/>
                  </a:lnTo>
                  <a:lnTo>
                    <a:pt x="1643354" y="7797"/>
                  </a:lnTo>
                  <a:lnTo>
                    <a:pt x="1605165" y="0"/>
                  </a:lnTo>
                  <a:lnTo>
                    <a:pt x="426999" y="0"/>
                  </a:lnTo>
                  <a:lnTo>
                    <a:pt x="388797" y="7797"/>
                  </a:lnTo>
                  <a:lnTo>
                    <a:pt x="357606" y="28943"/>
                  </a:lnTo>
                  <a:lnTo>
                    <a:pt x="336562" y="60286"/>
                  </a:lnTo>
                  <a:lnTo>
                    <a:pt x="328815" y="98666"/>
                  </a:lnTo>
                  <a:lnTo>
                    <a:pt x="328815" y="381114"/>
                  </a:lnTo>
                  <a:lnTo>
                    <a:pt x="348310" y="377329"/>
                  </a:lnTo>
                  <a:lnTo>
                    <a:pt x="368084" y="375437"/>
                  </a:lnTo>
                  <a:lnTo>
                    <a:pt x="368084" y="98666"/>
                  </a:lnTo>
                  <a:lnTo>
                    <a:pt x="372719" y="75628"/>
                  </a:lnTo>
                  <a:lnTo>
                    <a:pt x="385343" y="56807"/>
                  </a:lnTo>
                  <a:lnTo>
                    <a:pt x="404063" y="44119"/>
                  </a:lnTo>
                  <a:lnTo>
                    <a:pt x="426999" y="39471"/>
                  </a:lnTo>
                  <a:lnTo>
                    <a:pt x="1605165" y="39471"/>
                  </a:lnTo>
                  <a:lnTo>
                    <a:pt x="1628076" y="44119"/>
                  </a:lnTo>
                  <a:lnTo>
                    <a:pt x="1646809" y="56807"/>
                  </a:lnTo>
                  <a:lnTo>
                    <a:pt x="1659432" y="75628"/>
                  </a:lnTo>
                  <a:lnTo>
                    <a:pt x="1664068" y="98666"/>
                  </a:lnTo>
                  <a:lnTo>
                    <a:pt x="1664068" y="848525"/>
                  </a:lnTo>
                  <a:lnTo>
                    <a:pt x="1659432" y="871575"/>
                  </a:lnTo>
                  <a:lnTo>
                    <a:pt x="1646809" y="890397"/>
                  </a:lnTo>
                  <a:lnTo>
                    <a:pt x="1628076" y="903071"/>
                  </a:lnTo>
                  <a:lnTo>
                    <a:pt x="1605165" y="907732"/>
                  </a:lnTo>
                  <a:lnTo>
                    <a:pt x="845972" y="907732"/>
                  </a:lnTo>
                  <a:lnTo>
                    <a:pt x="809320" y="947191"/>
                  </a:lnTo>
                  <a:lnTo>
                    <a:pt x="1605165" y="947191"/>
                  </a:lnTo>
                  <a:lnTo>
                    <a:pt x="1643354" y="939419"/>
                  </a:lnTo>
                  <a:lnTo>
                    <a:pt x="1674545" y="918260"/>
                  </a:lnTo>
                  <a:lnTo>
                    <a:pt x="1695589" y="886917"/>
                  </a:lnTo>
                  <a:lnTo>
                    <a:pt x="1703336" y="848525"/>
                  </a:lnTo>
                  <a:lnTo>
                    <a:pt x="1703336" y="986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38800" y="3000373"/>
              <a:ext cx="6343650" cy="3771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4101" y="2995612"/>
              <a:ext cx="6353175" cy="3781425"/>
            </a:xfrm>
            <a:custGeom>
              <a:avLst/>
              <a:gdLst/>
              <a:ahLst/>
              <a:cxnLst/>
              <a:rect l="l" t="t" r="r" b="b"/>
              <a:pathLst>
                <a:path w="6353175" h="3781425">
                  <a:moveTo>
                    <a:pt x="0" y="3781425"/>
                  </a:moveTo>
                  <a:lnTo>
                    <a:pt x="6353175" y="3781425"/>
                  </a:lnTo>
                  <a:lnTo>
                    <a:pt x="6353175" y="0"/>
                  </a:lnTo>
                  <a:lnTo>
                    <a:pt x="0" y="0"/>
                  </a:lnTo>
                  <a:lnTo>
                    <a:pt x="0" y="378142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28725"/>
            <a:ext cx="12192000" cy="5619750"/>
            <a:chOff x="0" y="1228725"/>
            <a:chExt cx="12192000" cy="5619750"/>
          </a:xfrm>
        </p:grpSpPr>
        <p:sp>
          <p:nvSpPr>
            <p:cNvPr id="3" name="object 3"/>
            <p:cNvSpPr/>
            <p:nvPr/>
          </p:nvSpPr>
          <p:spPr>
            <a:xfrm>
              <a:off x="381000" y="1238250"/>
              <a:ext cx="9239250" cy="5372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6237" y="1233487"/>
              <a:ext cx="9248775" cy="5381625"/>
            </a:xfrm>
            <a:custGeom>
              <a:avLst/>
              <a:gdLst/>
              <a:ahLst/>
              <a:cxnLst/>
              <a:rect l="l" t="t" r="r" b="b"/>
              <a:pathLst>
                <a:path w="9248775" h="5381625">
                  <a:moveTo>
                    <a:pt x="0" y="5381625"/>
                  </a:moveTo>
                  <a:lnTo>
                    <a:pt x="9248775" y="5381625"/>
                  </a:lnTo>
                  <a:lnTo>
                    <a:pt x="9248775" y="0"/>
                  </a:lnTo>
                  <a:lnTo>
                    <a:pt x="0" y="0"/>
                  </a:lnTo>
                  <a:lnTo>
                    <a:pt x="0" y="538162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660" y="122174"/>
            <a:ext cx="464248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2700">
              <a:lnSpc>
                <a:spcPts val="3105"/>
              </a:lnSpc>
            </a:pPr>
            <a:r>
              <a:rPr sz="2750" spc="20" dirty="0">
                <a:solidFill>
                  <a:srgbClr val="7E7E7E"/>
                </a:solidFill>
              </a:rPr>
              <a:t>Communities</a:t>
            </a:r>
            <a:r>
              <a:rPr sz="2750" spc="75" dirty="0">
                <a:solidFill>
                  <a:srgbClr val="7E7E7E"/>
                </a:solidFill>
              </a:rPr>
              <a:t> </a:t>
            </a:r>
            <a:r>
              <a:rPr sz="2750" spc="30" dirty="0">
                <a:solidFill>
                  <a:srgbClr val="7E7E7E"/>
                </a:solidFill>
              </a:rPr>
              <a:t>dashboard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8699500" y="211137"/>
            <a:ext cx="31743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</a:t>
            </a:r>
            <a:r>
              <a:rPr sz="2750" spc="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7E7E7E"/>
                </a:solidFill>
                <a:latin typeface="Arial"/>
                <a:cs typeface="Arial"/>
              </a:rPr>
              <a:t>Provider</a:t>
            </a:r>
            <a:endParaRPr sz="27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04704" y="919505"/>
            <a:ext cx="1703705" cy="1163955"/>
          </a:xfrm>
          <a:custGeom>
            <a:avLst/>
            <a:gdLst/>
            <a:ahLst/>
            <a:cxnLst/>
            <a:rect l="l" t="t" r="r" b="b"/>
            <a:pathLst>
              <a:path w="1703704" h="1163955">
                <a:moveTo>
                  <a:pt x="544817" y="582129"/>
                </a:moveTo>
                <a:lnTo>
                  <a:pt x="538848" y="537540"/>
                </a:lnTo>
                <a:lnTo>
                  <a:pt x="522020" y="497471"/>
                </a:lnTo>
                <a:lnTo>
                  <a:pt x="505536" y="476034"/>
                </a:lnTo>
                <a:lnTo>
                  <a:pt x="505536" y="582129"/>
                </a:lnTo>
                <a:lnTo>
                  <a:pt x="495503" y="632053"/>
                </a:lnTo>
                <a:lnTo>
                  <a:pt x="468147" y="672820"/>
                </a:lnTo>
                <a:lnTo>
                  <a:pt x="427583" y="700316"/>
                </a:lnTo>
                <a:lnTo>
                  <a:pt x="377901" y="710399"/>
                </a:lnTo>
                <a:lnTo>
                  <a:pt x="328218" y="700316"/>
                </a:lnTo>
                <a:lnTo>
                  <a:pt x="287642" y="672820"/>
                </a:lnTo>
                <a:lnTo>
                  <a:pt x="260299" y="632053"/>
                </a:lnTo>
                <a:lnTo>
                  <a:pt x="250266" y="582129"/>
                </a:lnTo>
                <a:lnTo>
                  <a:pt x="260350" y="532206"/>
                </a:lnTo>
                <a:lnTo>
                  <a:pt x="287693" y="491477"/>
                </a:lnTo>
                <a:lnTo>
                  <a:pt x="328256" y="463981"/>
                </a:lnTo>
                <a:lnTo>
                  <a:pt x="377901" y="453859"/>
                </a:lnTo>
                <a:lnTo>
                  <a:pt x="427583" y="463943"/>
                </a:lnTo>
                <a:lnTo>
                  <a:pt x="468147" y="491439"/>
                </a:lnTo>
                <a:lnTo>
                  <a:pt x="495515" y="532231"/>
                </a:lnTo>
                <a:lnTo>
                  <a:pt x="505536" y="582129"/>
                </a:lnTo>
                <a:lnTo>
                  <a:pt x="505536" y="476034"/>
                </a:lnTo>
                <a:lnTo>
                  <a:pt x="462153" y="437299"/>
                </a:lnTo>
                <a:lnTo>
                  <a:pt x="422275" y="420395"/>
                </a:lnTo>
                <a:lnTo>
                  <a:pt x="377901" y="414401"/>
                </a:lnTo>
                <a:lnTo>
                  <a:pt x="333527" y="420395"/>
                </a:lnTo>
                <a:lnTo>
                  <a:pt x="293662" y="437299"/>
                </a:lnTo>
                <a:lnTo>
                  <a:pt x="259880" y="463524"/>
                </a:lnTo>
                <a:lnTo>
                  <a:pt x="233781" y="497471"/>
                </a:lnTo>
                <a:lnTo>
                  <a:pt x="216966" y="537540"/>
                </a:lnTo>
                <a:lnTo>
                  <a:pt x="210997" y="582129"/>
                </a:lnTo>
                <a:lnTo>
                  <a:pt x="217017" y="626719"/>
                </a:lnTo>
                <a:lnTo>
                  <a:pt x="233845" y="666737"/>
                </a:lnTo>
                <a:lnTo>
                  <a:pt x="259943" y="700671"/>
                </a:lnTo>
                <a:lnTo>
                  <a:pt x="293712" y="726909"/>
                </a:lnTo>
                <a:lnTo>
                  <a:pt x="333565" y="743826"/>
                </a:lnTo>
                <a:lnTo>
                  <a:pt x="377901" y="749858"/>
                </a:lnTo>
                <a:lnTo>
                  <a:pt x="422275" y="743877"/>
                </a:lnTo>
                <a:lnTo>
                  <a:pt x="462153" y="726960"/>
                </a:lnTo>
                <a:lnTo>
                  <a:pt x="495922" y="700735"/>
                </a:lnTo>
                <a:lnTo>
                  <a:pt x="522020" y="666788"/>
                </a:lnTo>
                <a:lnTo>
                  <a:pt x="538848" y="626694"/>
                </a:lnTo>
                <a:lnTo>
                  <a:pt x="544817" y="582129"/>
                </a:lnTo>
                <a:close/>
              </a:path>
              <a:path w="1703704" h="1163955">
                <a:moveTo>
                  <a:pt x="1035710" y="605205"/>
                </a:moveTo>
                <a:lnTo>
                  <a:pt x="1027074" y="568782"/>
                </a:lnTo>
                <a:lnTo>
                  <a:pt x="1005954" y="539546"/>
                </a:lnTo>
                <a:lnTo>
                  <a:pt x="975474" y="520382"/>
                </a:lnTo>
                <a:lnTo>
                  <a:pt x="938733" y="514248"/>
                </a:lnTo>
                <a:lnTo>
                  <a:pt x="920407" y="516712"/>
                </a:lnTo>
                <a:lnTo>
                  <a:pt x="903071" y="522681"/>
                </a:lnTo>
                <a:lnTo>
                  <a:pt x="887234" y="531901"/>
                </a:lnTo>
                <a:lnTo>
                  <a:pt x="873366" y="544169"/>
                </a:lnTo>
                <a:lnTo>
                  <a:pt x="598043" y="842137"/>
                </a:lnTo>
                <a:lnTo>
                  <a:pt x="545846" y="819873"/>
                </a:lnTo>
                <a:lnTo>
                  <a:pt x="491693" y="803617"/>
                </a:lnTo>
                <a:lnTo>
                  <a:pt x="436067" y="793496"/>
                </a:lnTo>
                <a:lnTo>
                  <a:pt x="378980" y="789622"/>
                </a:lnTo>
                <a:lnTo>
                  <a:pt x="366179" y="789698"/>
                </a:lnTo>
                <a:lnTo>
                  <a:pt x="311150" y="793356"/>
                </a:lnTo>
                <a:lnTo>
                  <a:pt x="257098" y="803033"/>
                </a:lnTo>
                <a:lnTo>
                  <a:pt x="204495" y="818565"/>
                </a:lnTo>
                <a:lnTo>
                  <a:pt x="153835" y="839812"/>
                </a:lnTo>
                <a:lnTo>
                  <a:pt x="105587" y="866660"/>
                </a:lnTo>
                <a:lnTo>
                  <a:pt x="68681" y="901738"/>
                </a:lnTo>
                <a:lnTo>
                  <a:pt x="46685" y="947750"/>
                </a:lnTo>
                <a:lnTo>
                  <a:pt x="495" y="1119657"/>
                </a:lnTo>
                <a:lnTo>
                  <a:pt x="0" y="1127480"/>
                </a:lnTo>
                <a:lnTo>
                  <a:pt x="2438" y="1134630"/>
                </a:lnTo>
                <a:lnTo>
                  <a:pt x="7366" y="1140345"/>
                </a:lnTo>
                <a:lnTo>
                  <a:pt x="14338" y="1143838"/>
                </a:lnTo>
                <a:lnTo>
                  <a:pt x="19481" y="1144524"/>
                </a:lnTo>
                <a:lnTo>
                  <a:pt x="28359" y="1144524"/>
                </a:lnTo>
                <a:lnTo>
                  <a:pt x="36118" y="1138529"/>
                </a:lnTo>
                <a:lnTo>
                  <a:pt x="84543" y="958088"/>
                </a:lnTo>
                <a:lnTo>
                  <a:pt x="90982" y="940765"/>
                </a:lnTo>
                <a:lnTo>
                  <a:pt x="126949" y="899833"/>
                </a:lnTo>
                <a:lnTo>
                  <a:pt x="172580" y="874610"/>
                </a:lnTo>
                <a:lnTo>
                  <a:pt x="220497" y="854773"/>
                </a:lnTo>
                <a:lnTo>
                  <a:pt x="270256" y="840473"/>
                </a:lnTo>
                <a:lnTo>
                  <a:pt x="321373" y="831837"/>
                </a:lnTo>
                <a:lnTo>
                  <a:pt x="373380" y="829005"/>
                </a:lnTo>
                <a:lnTo>
                  <a:pt x="419074" y="831291"/>
                </a:lnTo>
                <a:lnTo>
                  <a:pt x="464172" y="838022"/>
                </a:lnTo>
                <a:lnTo>
                  <a:pt x="508368" y="849109"/>
                </a:lnTo>
                <a:lnTo>
                  <a:pt x="551332" y="864476"/>
                </a:lnTo>
                <a:lnTo>
                  <a:pt x="592747" y="884047"/>
                </a:lnTo>
                <a:lnTo>
                  <a:pt x="598932" y="886180"/>
                </a:lnTo>
                <a:lnTo>
                  <a:pt x="605320" y="886180"/>
                </a:lnTo>
                <a:lnTo>
                  <a:pt x="611365" y="884123"/>
                </a:lnTo>
                <a:lnTo>
                  <a:pt x="616546" y="880097"/>
                </a:lnTo>
                <a:lnTo>
                  <a:pt x="902030" y="571055"/>
                </a:lnTo>
                <a:lnTo>
                  <a:pt x="919645" y="558393"/>
                </a:lnTo>
                <a:lnTo>
                  <a:pt x="940015" y="553681"/>
                </a:lnTo>
                <a:lnTo>
                  <a:pt x="960666" y="556983"/>
                </a:lnTo>
                <a:lnTo>
                  <a:pt x="979106" y="568401"/>
                </a:lnTo>
                <a:lnTo>
                  <a:pt x="991704" y="586105"/>
                </a:lnTo>
                <a:lnTo>
                  <a:pt x="996391" y="606577"/>
                </a:lnTo>
                <a:lnTo>
                  <a:pt x="993101" y="627316"/>
                </a:lnTo>
                <a:lnTo>
                  <a:pt x="981748" y="645858"/>
                </a:lnTo>
                <a:lnTo>
                  <a:pt x="531406" y="1130706"/>
                </a:lnTo>
                <a:lnTo>
                  <a:pt x="527329" y="1137386"/>
                </a:lnTo>
                <a:lnTo>
                  <a:pt x="546455" y="1163891"/>
                </a:lnTo>
                <a:lnTo>
                  <a:pt x="553796" y="1162189"/>
                </a:lnTo>
                <a:lnTo>
                  <a:pt x="1010475" y="672769"/>
                </a:lnTo>
                <a:lnTo>
                  <a:pt x="1034542" y="623747"/>
                </a:lnTo>
                <a:lnTo>
                  <a:pt x="1035710" y="605205"/>
                </a:lnTo>
                <a:close/>
              </a:path>
              <a:path w="1703704" h="1163955">
                <a:moveTo>
                  <a:pt x="1703336" y="98666"/>
                </a:moveTo>
                <a:lnTo>
                  <a:pt x="1695589" y="60286"/>
                </a:lnTo>
                <a:lnTo>
                  <a:pt x="1674545" y="28943"/>
                </a:lnTo>
                <a:lnTo>
                  <a:pt x="1643354" y="7797"/>
                </a:lnTo>
                <a:lnTo>
                  <a:pt x="1605165" y="0"/>
                </a:lnTo>
                <a:lnTo>
                  <a:pt x="426999" y="0"/>
                </a:lnTo>
                <a:lnTo>
                  <a:pt x="388797" y="7797"/>
                </a:lnTo>
                <a:lnTo>
                  <a:pt x="357606" y="28943"/>
                </a:lnTo>
                <a:lnTo>
                  <a:pt x="336562" y="60286"/>
                </a:lnTo>
                <a:lnTo>
                  <a:pt x="328815" y="98666"/>
                </a:lnTo>
                <a:lnTo>
                  <a:pt x="328815" y="381114"/>
                </a:lnTo>
                <a:lnTo>
                  <a:pt x="348310" y="377329"/>
                </a:lnTo>
                <a:lnTo>
                  <a:pt x="368084" y="375437"/>
                </a:lnTo>
                <a:lnTo>
                  <a:pt x="368084" y="98666"/>
                </a:lnTo>
                <a:lnTo>
                  <a:pt x="372719" y="75628"/>
                </a:lnTo>
                <a:lnTo>
                  <a:pt x="385343" y="56807"/>
                </a:lnTo>
                <a:lnTo>
                  <a:pt x="404063" y="44119"/>
                </a:lnTo>
                <a:lnTo>
                  <a:pt x="426999" y="39471"/>
                </a:lnTo>
                <a:lnTo>
                  <a:pt x="1605165" y="39471"/>
                </a:lnTo>
                <a:lnTo>
                  <a:pt x="1628076" y="44119"/>
                </a:lnTo>
                <a:lnTo>
                  <a:pt x="1646809" y="56807"/>
                </a:lnTo>
                <a:lnTo>
                  <a:pt x="1659432" y="75628"/>
                </a:lnTo>
                <a:lnTo>
                  <a:pt x="1664068" y="98666"/>
                </a:lnTo>
                <a:lnTo>
                  <a:pt x="1664068" y="848525"/>
                </a:lnTo>
                <a:lnTo>
                  <a:pt x="1659432" y="871575"/>
                </a:lnTo>
                <a:lnTo>
                  <a:pt x="1646809" y="890397"/>
                </a:lnTo>
                <a:lnTo>
                  <a:pt x="1628076" y="903071"/>
                </a:lnTo>
                <a:lnTo>
                  <a:pt x="1605165" y="907732"/>
                </a:lnTo>
                <a:lnTo>
                  <a:pt x="845972" y="907732"/>
                </a:lnTo>
                <a:lnTo>
                  <a:pt x="809320" y="947191"/>
                </a:lnTo>
                <a:lnTo>
                  <a:pt x="1605165" y="947191"/>
                </a:lnTo>
                <a:lnTo>
                  <a:pt x="1643354" y="939419"/>
                </a:lnTo>
                <a:lnTo>
                  <a:pt x="1674545" y="918260"/>
                </a:lnTo>
                <a:lnTo>
                  <a:pt x="1695589" y="886917"/>
                </a:lnTo>
                <a:lnTo>
                  <a:pt x="1703336" y="848525"/>
                </a:lnTo>
                <a:lnTo>
                  <a:pt x="1703336" y="98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89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50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60960">
              <a:lnSpc>
                <a:spcPts val="2710"/>
              </a:lnSpc>
            </a:pPr>
            <a:r>
              <a:rPr sz="2400" spc="5" dirty="0">
                <a:solidFill>
                  <a:srgbClr val="7E7E7E"/>
                </a:solidFill>
              </a:rPr>
              <a:t>Features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71450" y="3343275"/>
            <a:ext cx="11858625" cy="1085850"/>
          </a:xfrm>
          <a:custGeom>
            <a:avLst/>
            <a:gdLst/>
            <a:ahLst/>
            <a:cxnLst/>
            <a:rect l="l" t="t" r="r" b="b"/>
            <a:pathLst>
              <a:path w="11858625" h="1085850">
                <a:moveTo>
                  <a:pt x="11677650" y="0"/>
                </a:moveTo>
                <a:lnTo>
                  <a:pt x="180975" y="0"/>
                </a:lnTo>
                <a:lnTo>
                  <a:pt x="132864" y="6464"/>
                </a:lnTo>
                <a:lnTo>
                  <a:pt x="89633" y="24708"/>
                </a:lnTo>
                <a:lnTo>
                  <a:pt x="53006" y="53006"/>
                </a:lnTo>
                <a:lnTo>
                  <a:pt x="24708" y="89633"/>
                </a:lnTo>
                <a:lnTo>
                  <a:pt x="6464" y="132864"/>
                </a:lnTo>
                <a:lnTo>
                  <a:pt x="0" y="180975"/>
                </a:lnTo>
                <a:lnTo>
                  <a:pt x="0" y="904875"/>
                </a:lnTo>
                <a:lnTo>
                  <a:pt x="6464" y="952985"/>
                </a:lnTo>
                <a:lnTo>
                  <a:pt x="24708" y="996216"/>
                </a:lnTo>
                <a:lnTo>
                  <a:pt x="53006" y="1032843"/>
                </a:lnTo>
                <a:lnTo>
                  <a:pt x="89633" y="1061141"/>
                </a:lnTo>
                <a:lnTo>
                  <a:pt x="132864" y="1079385"/>
                </a:lnTo>
                <a:lnTo>
                  <a:pt x="180975" y="1085850"/>
                </a:lnTo>
                <a:lnTo>
                  <a:pt x="11677650" y="1085850"/>
                </a:lnTo>
                <a:lnTo>
                  <a:pt x="11725760" y="1079385"/>
                </a:lnTo>
                <a:lnTo>
                  <a:pt x="11768991" y="1061141"/>
                </a:lnTo>
                <a:lnTo>
                  <a:pt x="11805618" y="1032843"/>
                </a:lnTo>
                <a:lnTo>
                  <a:pt x="11833916" y="996216"/>
                </a:lnTo>
                <a:lnTo>
                  <a:pt x="11852160" y="952985"/>
                </a:lnTo>
                <a:lnTo>
                  <a:pt x="11858625" y="904875"/>
                </a:lnTo>
                <a:lnTo>
                  <a:pt x="11858625" y="180975"/>
                </a:lnTo>
                <a:lnTo>
                  <a:pt x="11852160" y="132864"/>
                </a:lnTo>
                <a:lnTo>
                  <a:pt x="11833916" y="89633"/>
                </a:lnTo>
                <a:lnTo>
                  <a:pt x="11805618" y="53006"/>
                </a:lnTo>
                <a:lnTo>
                  <a:pt x="11768991" y="24708"/>
                </a:lnTo>
                <a:lnTo>
                  <a:pt x="11725760" y="6464"/>
                </a:lnTo>
                <a:lnTo>
                  <a:pt x="1167765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450" y="1838325"/>
            <a:ext cx="11858625" cy="1076325"/>
          </a:xfrm>
          <a:custGeom>
            <a:avLst/>
            <a:gdLst/>
            <a:ahLst/>
            <a:cxnLst/>
            <a:rect l="l" t="t" r="r" b="b"/>
            <a:pathLst>
              <a:path w="11858625" h="1076325">
                <a:moveTo>
                  <a:pt x="11679301" y="0"/>
                </a:moveTo>
                <a:lnTo>
                  <a:pt x="179387" y="0"/>
                </a:lnTo>
                <a:lnTo>
                  <a:pt x="131699" y="6404"/>
                </a:lnTo>
                <a:lnTo>
                  <a:pt x="88847" y="24478"/>
                </a:lnTo>
                <a:lnTo>
                  <a:pt x="52541" y="52514"/>
                </a:lnTo>
                <a:lnTo>
                  <a:pt x="24491" y="88805"/>
                </a:lnTo>
                <a:lnTo>
                  <a:pt x="6407" y="131644"/>
                </a:lnTo>
                <a:lnTo>
                  <a:pt x="0" y="179324"/>
                </a:lnTo>
                <a:lnTo>
                  <a:pt x="0" y="897001"/>
                </a:lnTo>
                <a:lnTo>
                  <a:pt x="6407" y="944680"/>
                </a:lnTo>
                <a:lnTo>
                  <a:pt x="24491" y="987519"/>
                </a:lnTo>
                <a:lnTo>
                  <a:pt x="52541" y="1023810"/>
                </a:lnTo>
                <a:lnTo>
                  <a:pt x="88847" y="1051846"/>
                </a:lnTo>
                <a:lnTo>
                  <a:pt x="131699" y="1069920"/>
                </a:lnTo>
                <a:lnTo>
                  <a:pt x="179387" y="1076325"/>
                </a:lnTo>
                <a:lnTo>
                  <a:pt x="11679301" y="1076325"/>
                </a:lnTo>
                <a:lnTo>
                  <a:pt x="11726980" y="1069920"/>
                </a:lnTo>
                <a:lnTo>
                  <a:pt x="11769819" y="1051846"/>
                </a:lnTo>
                <a:lnTo>
                  <a:pt x="11806110" y="1023810"/>
                </a:lnTo>
                <a:lnTo>
                  <a:pt x="11834146" y="987519"/>
                </a:lnTo>
                <a:lnTo>
                  <a:pt x="11852220" y="944680"/>
                </a:lnTo>
                <a:lnTo>
                  <a:pt x="11858625" y="897001"/>
                </a:lnTo>
                <a:lnTo>
                  <a:pt x="11858625" y="179324"/>
                </a:lnTo>
                <a:lnTo>
                  <a:pt x="11852220" y="131644"/>
                </a:lnTo>
                <a:lnTo>
                  <a:pt x="11834146" y="88805"/>
                </a:lnTo>
                <a:lnTo>
                  <a:pt x="11806110" y="52514"/>
                </a:lnTo>
                <a:lnTo>
                  <a:pt x="11769819" y="24478"/>
                </a:lnTo>
                <a:lnTo>
                  <a:pt x="11726980" y="6404"/>
                </a:lnTo>
                <a:lnTo>
                  <a:pt x="1167930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99500" y="211137"/>
            <a:ext cx="31743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</a:t>
            </a:r>
            <a:r>
              <a:rPr sz="2750" spc="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7E7E7E"/>
                </a:solidFill>
                <a:latin typeface="Arial"/>
                <a:cs typeface="Arial"/>
              </a:rPr>
              <a:t>Provider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97866" y="773440"/>
            <a:ext cx="973455" cy="786130"/>
            <a:chOff x="10597866" y="773440"/>
            <a:chExt cx="973455" cy="786130"/>
          </a:xfrm>
        </p:grpSpPr>
        <p:sp>
          <p:nvSpPr>
            <p:cNvPr id="7" name="object 7"/>
            <p:cNvSpPr/>
            <p:nvPr/>
          </p:nvSpPr>
          <p:spPr>
            <a:xfrm>
              <a:off x="10597858" y="773442"/>
              <a:ext cx="973455" cy="786130"/>
            </a:xfrm>
            <a:custGeom>
              <a:avLst/>
              <a:gdLst/>
              <a:ahLst/>
              <a:cxnLst/>
              <a:rect l="l" t="t" r="r" b="b"/>
              <a:pathLst>
                <a:path w="973454" h="786130">
                  <a:moveTo>
                    <a:pt x="400672" y="572427"/>
                  </a:moveTo>
                  <a:lnTo>
                    <a:pt x="378244" y="562914"/>
                  </a:lnTo>
                  <a:lnTo>
                    <a:pt x="340868" y="551751"/>
                  </a:lnTo>
                  <a:lnTo>
                    <a:pt x="302488" y="544804"/>
                  </a:lnTo>
                  <a:lnTo>
                    <a:pt x="263105" y="542137"/>
                  </a:lnTo>
                  <a:lnTo>
                    <a:pt x="254266" y="542188"/>
                  </a:lnTo>
                  <a:lnTo>
                    <a:pt x="206895" y="545985"/>
                  </a:lnTo>
                  <a:lnTo>
                    <a:pt x="160705" y="556183"/>
                  </a:lnTo>
                  <a:lnTo>
                    <a:pt x="116344" y="572592"/>
                  </a:lnTo>
                  <a:lnTo>
                    <a:pt x="74460" y="595033"/>
                  </a:lnTo>
                  <a:lnTo>
                    <a:pt x="39979" y="634149"/>
                  </a:lnTo>
                  <a:lnTo>
                    <a:pt x="0" y="775970"/>
                  </a:lnTo>
                  <a:lnTo>
                    <a:pt x="4279" y="783386"/>
                  </a:lnTo>
                  <a:lnTo>
                    <a:pt x="13843" y="785812"/>
                  </a:lnTo>
                  <a:lnTo>
                    <a:pt x="21170" y="785812"/>
                  </a:lnTo>
                  <a:lnTo>
                    <a:pt x="26530" y="781697"/>
                  </a:lnTo>
                  <a:lnTo>
                    <a:pt x="59931" y="657809"/>
                  </a:lnTo>
                  <a:lnTo>
                    <a:pt x="64389" y="645909"/>
                  </a:lnTo>
                  <a:lnTo>
                    <a:pt x="128816" y="596734"/>
                  </a:lnTo>
                  <a:lnTo>
                    <a:pt x="170776" y="581482"/>
                  </a:lnTo>
                  <a:lnTo>
                    <a:pt x="214464" y="572236"/>
                  </a:lnTo>
                  <a:lnTo>
                    <a:pt x="259232" y="569188"/>
                  </a:lnTo>
                  <a:lnTo>
                    <a:pt x="298589" y="571627"/>
                  </a:lnTo>
                  <a:lnTo>
                    <a:pt x="337223" y="578815"/>
                  </a:lnTo>
                  <a:lnTo>
                    <a:pt x="374700" y="590626"/>
                  </a:lnTo>
                  <a:lnTo>
                    <a:pt x="380047" y="593051"/>
                  </a:lnTo>
                  <a:lnTo>
                    <a:pt x="400672" y="572427"/>
                  </a:lnTo>
                  <a:close/>
                </a:path>
                <a:path w="973454" h="786130">
                  <a:moveTo>
                    <a:pt x="973099" y="0"/>
                  </a:moveTo>
                  <a:lnTo>
                    <a:pt x="296240" y="0"/>
                  </a:lnTo>
                  <a:lnTo>
                    <a:pt x="269875" y="5359"/>
                  </a:lnTo>
                  <a:lnTo>
                    <a:pt x="248348" y="19875"/>
                  </a:lnTo>
                  <a:lnTo>
                    <a:pt x="233832" y="41389"/>
                  </a:lnTo>
                  <a:lnTo>
                    <a:pt x="228485" y="67741"/>
                  </a:lnTo>
                  <a:lnTo>
                    <a:pt x="228485" y="261670"/>
                  </a:lnTo>
                  <a:lnTo>
                    <a:pt x="241947" y="259067"/>
                  </a:lnTo>
                  <a:lnTo>
                    <a:pt x="255587" y="257771"/>
                  </a:lnTo>
                  <a:lnTo>
                    <a:pt x="255587" y="67741"/>
                  </a:lnTo>
                  <a:lnTo>
                    <a:pt x="258775" y="51917"/>
                  </a:lnTo>
                  <a:lnTo>
                    <a:pt x="267487" y="39001"/>
                  </a:lnTo>
                  <a:lnTo>
                    <a:pt x="280403" y="30289"/>
                  </a:lnTo>
                  <a:lnTo>
                    <a:pt x="296240" y="27101"/>
                  </a:lnTo>
                  <a:lnTo>
                    <a:pt x="945997" y="27101"/>
                  </a:lnTo>
                  <a:lnTo>
                    <a:pt x="9730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45058" y="1057957"/>
              <a:ext cx="230334" cy="2303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19075" y="4791075"/>
            <a:ext cx="11849100" cy="1076325"/>
          </a:xfrm>
          <a:custGeom>
            <a:avLst/>
            <a:gdLst/>
            <a:ahLst/>
            <a:cxnLst/>
            <a:rect l="l" t="t" r="r" b="b"/>
            <a:pathLst>
              <a:path w="11849100" h="1076325">
                <a:moveTo>
                  <a:pt x="11669649" y="0"/>
                </a:moveTo>
                <a:lnTo>
                  <a:pt x="179400" y="0"/>
                </a:lnTo>
                <a:lnTo>
                  <a:pt x="131706" y="6404"/>
                </a:lnTo>
                <a:lnTo>
                  <a:pt x="88851" y="24482"/>
                </a:lnTo>
                <a:lnTo>
                  <a:pt x="52543" y="52530"/>
                </a:lnTo>
                <a:lnTo>
                  <a:pt x="24492" y="88843"/>
                </a:lnTo>
                <a:lnTo>
                  <a:pt x="6407" y="131718"/>
                </a:lnTo>
                <a:lnTo>
                  <a:pt x="0" y="179450"/>
                </a:lnTo>
                <a:lnTo>
                  <a:pt x="0" y="896924"/>
                </a:lnTo>
                <a:lnTo>
                  <a:pt x="6407" y="944618"/>
                </a:lnTo>
                <a:lnTo>
                  <a:pt x="24492" y="987473"/>
                </a:lnTo>
                <a:lnTo>
                  <a:pt x="52543" y="1023781"/>
                </a:lnTo>
                <a:lnTo>
                  <a:pt x="88851" y="1051832"/>
                </a:lnTo>
                <a:lnTo>
                  <a:pt x="131706" y="1069917"/>
                </a:lnTo>
                <a:lnTo>
                  <a:pt x="179400" y="1076325"/>
                </a:lnTo>
                <a:lnTo>
                  <a:pt x="11669649" y="1076325"/>
                </a:lnTo>
                <a:lnTo>
                  <a:pt x="11717381" y="1069917"/>
                </a:lnTo>
                <a:lnTo>
                  <a:pt x="11760256" y="1051832"/>
                </a:lnTo>
                <a:lnTo>
                  <a:pt x="11796569" y="1023781"/>
                </a:lnTo>
                <a:lnTo>
                  <a:pt x="11824617" y="987473"/>
                </a:lnTo>
                <a:lnTo>
                  <a:pt x="11842695" y="944618"/>
                </a:lnTo>
                <a:lnTo>
                  <a:pt x="11849100" y="896924"/>
                </a:lnTo>
                <a:lnTo>
                  <a:pt x="11849100" y="179450"/>
                </a:lnTo>
                <a:lnTo>
                  <a:pt x="11842695" y="131718"/>
                </a:lnTo>
                <a:lnTo>
                  <a:pt x="11824617" y="88843"/>
                </a:lnTo>
                <a:lnTo>
                  <a:pt x="11796569" y="52530"/>
                </a:lnTo>
                <a:lnTo>
                  <a:pt x="11760256" y="24482"/>
                </a:lnTo>
                <a:lnTo>
                  <a:pt x="11717381" y="6404"/>
                </a:lnTo>
                <a:lnTo>
                  <a:pt x="1166964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4822" y="2095880"/>
            <a:ext cx="11230610" cy="37147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30"/>
              </a:spcBef>
            </a:pPr>
            <a:r>
              <a:rPr sz="3200" spc="-10" dirty="0">
                <a:solidFill>
                  <a:srgbClr val="3A3838"/>
                </a:solidFill>
                <a:latin typeface="Carlito"/>
                <a:cs typeface="Carlito"/>
              </a:rPr>
              <a:t>Create,</a:t>
            </a:r>
            <a:r>
              <a:rPr sz="3200" spc="-3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20" dirty="0">
                <a:solidFill>
                  <a:srgbClr val="3A3838"/>
                </a:solidFill>
                <a:latin typeface="Carlito"/>
                <a:cs typeface="Carlito"/>
              </a:rPr>
              <a:t>manage</a:t>
            </a:r>
            <a:r>
              <a:rPr sz="3200" spc="-14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30" dirty="0">
                <a:solidFill>
                  <a:srgbClr val="3A3838"/>
                </a:solidFill>
                <a:latin typeface="Carlito"/>
                <a:cs typeface="Carlito"/>
              </a:rPr>
              <a:t>and</a:t>
            </a:r>
            <a:r>
              <a:rPr sz="3200" spc="-85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10" dirty="0">
                <a:solidFill>
                  <a:srgbClr val="3A3838"/>
                </a:solidFill>
                <a:latin typeface="Carlito"/>
                <a:cs typeface="Carlito"/>
              </a:rPr>
              <a:t>share</a:t>
            </a:r>
            <a:r>
              <a:rPr sz="3200" spc="-75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3A3838"/>
                </a:solidFill>
                <a:latin typeface="Carlito"/>
                <a:cs typeface="Carlito"/>
              </a:rPr>
              <a:t>consistent</a:t>
            </a:r>
            <a:r>
              <a:rPr sz="3200" spc="-21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30" dirty="0">
                <a:solidFill>
                  <a:srgbClr val="3A3838"/>
                </a:solidFill>
                <a:latin typeface="Carlito"/>
                <a:cs typeface="Carlito"/>
              </a:rPr>
              <a:t>and</a:t>
            </a:r>
            <a:r>
              <a:rPr sz="3200" spc="-1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3A3838"/>
                </a:solidFill>
                <a:latin typeface="Carlito"/>
                <a:cs typeface="Carlito"/>
              </a:rPr>
              <a:t>reproducible</a:t>
            </a:r>
            <a:r>
              <a:rPr sz="3200" spc="-20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5" dirty="0">
                <a:solidFill>
                  <a:srgbClr val="3A3838"/>
                </a:solidFill>
                <a:latin typeface="Carlito"/>
                <a:cs typeface="Carlito"/>
              </a:rPr>
              <a:t>packages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3200" spc="20" dirty="0">
                <a:solidFill>
                  <a:srgbClr val="3A3838"/>
                </a:solidFill>
                <a:latin typeface="Carlito"/>
                <a:cs typeface="Carlito"/>
              </a:rPr>
              <a:t>The</a:t>
            </a:r>
            <a:r>
              <a:rPr sz="3200" spc="-8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10" dirty="0">
                <a:solidFill>
                  <a:srgbClr val="3A3838"/>
                </a:solidFill>
                <a:latin typeface="Carlito"/>
                <a:cs typeface="Carlito"/>
              </a:rPr>
              <a:t>design</a:t>
            </a:r>
            <a:r>
              <a:rPr sz="3200" spc="-35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20" dirty="0">
                <a:solidFill>
                  <a:srgbClr val="3A3838"/>
                </a:solidFill>
                <a:latin typeface="Carlito"/>
                <a:cs typeface="Carlito"/>
              </a:rPr>
              <a:t>of</a:t>
            </a:r>
            <a:r>
              <a:rPr sz="3200" spc="-6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10" dirty="0">
                <a:solidFill>
                  <a:srgbClr val="3A3838"/>
                </a:solidFill>
                <a:latin typeface="Carlito"/>
                <a:cs typeface="Carlito"/>
              </a:rPr>
              <a:t>the</a:t>
            </a:r>
            <a:r>
              <a:rPr sz="3200" spc="-75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3A3838"/>
                </a:solidFill>
                <a:latin typeface="Carlito"/>
                <a:cs typeface="Carlito"/>
              </a:rPr>
              <a:t>interface</a:t>
            </a:r>
            <a:r>
              <a:rPr sz="3200" spc="-8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15" dirty="0">
                <a:solidFill>
                  <a:srgbClr val="3A3838"/>
                </a:solidFill>
                <a:latin typeface="Carlito"/>
                <a:cs typeface="Carlito"/>
              </a:rPr>
              <a:t>helps</a:t>
            </a:r>
            <a:r>
              <a:rPr sz="3200" spc="-95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10" dirty="0">
                <a:solidFill>
                  <a:srgbClr val="3A3838"/>
                </a:solidFill>
                <a:latin typeface="Carlito"/>
                <a:cs typeface="Carlito"/>
              </a:rPr>
              <a:t>user</a:t>
            </a:r>
            <a:r>
              <a:rPr sz="3200" spc="-35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3A3838"/>
                </a:solidFill>
                <a:latin typeface="Carlito"/>
                <a:cs typeface="Carlito"/>
              </a:rPr>
              <a:t>to</a:t>
            </a:r>
            <a:r>
              <a:rPr sz="3200" spc="-25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30" dirty="0">
                <a:solidFill>
                  <a:srgbClr val="3A3838"/>
                </a:solidFill>
                <a:latin typeface="Carlito"/>
                <a:cs typeface="Carlito"/>
              </a:rPr>
              <a:t>know</a:t>
            </a:r>
            <a:r>
              <a:rPr sz="3200" spc="-17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30" dirty="0">
                <a:solidFill>
                  <a:srgbClr val="3A3838"/>
                </a:solidFill>
                <a:latin typeface="Carlito"/>
                <a:cs typeface="Carlito"/>
              </a:rPr>
              <a:t>what</a:t>
            </a:r>
            <a:r>
              <a:rPr sz="3200" spc="-15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15" dirty="0">
                <a:solidFill>
                  <a:srgbClr val="3A3838"/>
                </a:solidFill>
                <a:latin typeface="Carlito"/>
                <a:cs typeface="Carlito"/>
              </a:rPr>
              <a:t>must</a:t>
            </a:r>
            <a:r>
              <a:rPr sz="3200" spc="-7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25" dirty="0">
                <a:solidFill>
                  <a:srgbClr val="3A3838"/>
                </a:solidFill>
                <a:latin typeface="Carlito"/>
                <a:cs typeface="Carlito"/>
              </a:rPr>
              <a:t>be</a:t>
            </a:r>
            <a:r>
              <a:rPr sz="3200" spc="-8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3A3838"/>
                </a:solidFill>
                <a:latin typeface="Carlito"/>
                <a:cs typeface="Carlito"/>
              </a:rPr>
              <a:t>shared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00">
              <a:latin typeface="Carlito"/>
              <a:cs typeface="Carlito"/>
            </a:endParaRPr>
          </a:p>
          <a:p>
            <a:pPr marL="4908550" marR="316230" indent="-4490085">
              <a:lnSpc>
                <a:spcPct val="100000"/>
              </a:lnSpc>
            </a:pPr>
            <a:r>
              <a:rPr sz="3200" spc="10" dirty="0">
                <a:solidFill>
                  <a:srgbClr val="3A3838"/>
                </a:solidFill>
                <a:latin typeface="Carlito"/>
                <a:cs typeface="Carlito"/>
              </a:rPr>
              <a:t>Communities </a:t>
            </a:r>
            <a:r>
              <a:rPr sz="3200" spc="15" dirty="0">
                <a:solidFill>
                  <a:srgbClr val="3A3838"/>
                </a:solidFill>
                <a:latin typeface="Carlito"/>
                <a:cs typeface="Carlito"/>
              </a:rPr>
              <a:t>can </a:t>
            </a:r>
            <a:r>
              <a:rPr sz="3200" spc="-15" dirty="0">
                <a:solidFill>
                  <a:srgbClr val="3A3838"/>
                </a:solidFill>
                <a:latin typeface="Carlito"/>
                <a:cs typeface="Carlito"/>
              </a:rPr>
              <a:t>create </a:t>
            </a:r>
            <a:r>
              <a:rPr sz="3200" spc="10" dirty="0">
                <a:solidFill>
                  <a:srgbClr val="3A3838"/>
                </a:solidFill>
                <a:latin typeface="Carlito"/>
                <a:cs typeface="Carlito"/>
              </a:rPr>
              <a:t>a corner </a:t>
            </a:r>
            <a:r>
              <a:rPr sz="3200" spc="-15" dirty="0">
                <a:solidFill>
                  <a:srgbClr val="3A3838"/>
                </a:solidFill>
                <a:latin typeface="Carlito"/>
                <a:cs typeface="Carlito"/>
              </a:rPr>
              <a:t>for </a:t>
            </a:r>
            <a:r>
              <a:rPr sz="3200" spc="5" dirty="0">
                <a:solidFill>
                  <a:srgbClr val="3A3838"/>
                </a:solidFill>
                <a:latin typeface="Carlito"/>
                <a:cs typeface="Carlito"/>
              </a:rPr>
              <a:t>the </a:t>
            </a:r>
            <a:r>
              <a:rPr sz="3200" spc="-15" dirty="0">
                <a:solidFill>
                  <a:srgbClr val="3A3838"/>
                </a:solidFill>
                <a:latin typeface="Carlito"/>
                <a:cs typeface="Carlito"/>
              </a:rPr>
              <a:t>GEO </a:t>
            </a:r>
            <a:r>
              <a:rPr sz="3200" spc="-25" dirty="0">
                <a:solidFill>
                  <a:srgbClr val="3A3838"/>
                </a:solidFill>
                <a:latin typeface="Carlito"/>
                <a:cs typeface="Carlito"/>
              </a:rPr>
              <a:t>Work</a:t>
            </a:r>
            <a:r>
              <a:rPr sz="3200" spc="-40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3A3838"/>
                </a:solidFill>
                <a:latin typeface="Carlito"/>
                <a:cs typeface="Carlito"/>
              </a:rPr>
              <a:t>Programme  </a:t>
            </a:r>
            <a:r>
              <a:rPr sz="3200" spc="-5" dirty="0">
                <a:solidFill>
                  <a:srgbClr val="3A3838"/>
                </a:solidFill>
                <a:latin typeface="Carlito"/>
                <a:cs typeface="Carlito"/>
              </a:rPr>
              <a:t>Activities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9685">
              <a:lnSpc>
                <a:spcPts val="3105"/>
              </a:lnSpc>
            </a:pPr>
            <a:r>
              <a:rPr sz="2750" spc="20" dirty="0">
                <a:solidFill>
                  <a:srgbClr val="7E7E7E"/>
                </a:solidFill>
              </a:rPr>
              <a:t>Front </a:t>
            </a:r>
            <a:r>
              <a:rPr sz="2750" spc="35" dirty="0">
                <a:solidFill>
                  <a:srgbClr val="7E7E7E"/>
                </a:solidFill>
              </a:rPr>
              <a:t>page</a:t>
            </a:r>
            <a:r>
              <a:rPr sz="2750" spc="-65" dirty="0">
                <a:solidFill>
                  <a:srgbClr val="7E7E7E"/>
                </a:solidFill>
              </a:rPr>
              <a:t> </a:t>
            </a:r>
            <a:r>
              <a:rPr sz="2750" spc="10" dirty="0">
                <a:solidFill>
                  <a:srgbClr val="7E7E7E"/>
                </a:solidFill>
              </a:rPr>
              <a:t>interface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8976106" y="211137"/>
            <a:ext cx="26193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 </a:t>
            </a:r>
            <a:r>
              <a:rPr sz="2750" spc="-5" dirty="0">
                <a:solidFill>
                  <a:srgbClr val="7E7E7E"/>
                </a:solidFill>
                <a:latin typeface="Arial"/>
                <a:cs typeface="Arial"/>
              </a:rPr>
              <a:t>User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083362" y="768740"/>
            <a:ext cx="720090" cy="845819"/>
            <a:chOff x="11083362" y="768740"/>
            <a:chExt cx="720090" cy="845819"/>
          </a:xfrm>
        </p:grpSpPr>
        <p:sp>
          <p:nvSpPr>
            <p:cNvPr id="5" name="object 5"/>
            <p:cNvSpPr/>
            <p:nvPr/>
          </p:nvSpPr>
          <p:spPr>
            <a:xfrm>
              <a:off x="11306937" y="768743"/>
              <a:ext cx="495934" cy="504190"/>
            </a:xfrm>
            <a:custGeom>
              <a:avLst/>
              <a:gdLst/>
              <a:ahLst/>
              <a:cxnLst/>
              <a:rect l="l" t="t" r="r" b="b"/>
              <a:pathLst>
                <a:path w="495934" h="504190">
                  <a:moveTo>
                    <a:pt x="268655" y="319062"/>
                  </a:moveTo>
                  <a:lnTo>
                    <a:pt x="226415" y="319062"/>
                  </a:lnTo>
                  <a:lnTo>
                    <a:pt x="228663" y="326758"/>
                  </a:lnTo>
                  <a:lnTo>
                    <a:pt x="233426" y="332917"/>
                  </a:lnTo>
                  <a:lnTo>
                    <a:pt x="240080" y="336994"/>
                  </a:lnTo>
                  <a:lnTo>
                    <a:pt x="248018" y="338442"/>
                  </a:lnTo>
                  <a:lnTo>
                    <a:pt x="255663" y="336740"/>
                  </a:lnTo>
                  <a:lnTo>
                    <a:pt x="262013" y="332600"/>
                  </a:lnTo>
                  <a:lnTo>
                    <a:pt x="266522" y="326542"/>
                  </a:lnTo>
                  <a:lnTo>
                    <a:pt x="268655" y="319062"/>
                  </a:lnTo>
                  <a:close/>
                </a:path>
                <a:path w="495934" h="504190">
                  <a:moveTo>
                    <a:pt x="284086" y="290728"/>
                  </a:moveTo>
                  <a:lnTo>
                    <a:pt x="279742" y="286423"/>
                  </a:lnTo>
                  <a:lnTo>
                    <a:pt x="216179" y="286423"/>
                  </a:lnTo>
                  <a:lnTo>
                    <a:pt x="211836" y="290728"/>
                  </a:lnTo>
                  <a:lnTo>
                    <a:pt x="211836" y="301371"/>
                  </a:lnTo>
                  <a:lnTo>
                    <a:pt x="216179" y="305689"/>
                  </a:lnTo>
                  <a:lnTo>
                    <a:pt x="279742" y="305689"/>
                  </a:lnTo>
                  <a:lnTo>
                    <a:pt x="284086" y="301371"/>
                  </a:lnTo>
                  <a:lnTo>
                    <a:pt x="284086" y="290728"/>
                  </a:lnTo>
                  <a:close/>
                </a:path>
                <a:path w="495934" h="504190">
                  <a:moveTo>
                    <a:pt x="495935" y="26466"/>
                  </a:moveTo>
                  <a:lnTo>
                    <a:pt x="495020" y="21437"/>
                  </a:lnTo>
                  <a:lnTo>
                    <a:pt x="494106" y="16344"/>
                  </a:lnTo>
                  <a:lnTo>
                    <a:pt x="488683" y="7988"/>
                  </a:lnTo>
                  <a:lnTo>
                    <a:pt x="480504" y="2260"/>
                  </a:lnTo>
                  <a:lnTo>
                    <a:pt x="474421" y="914"/>
                  </a:lnTo>
                  <a:lnTo>
                    <a:pt x="474421" y="25120"/>
                  </a:lnTo>
                  <a:lnTo>
                    <a:pt x="474306" y="26466"/>
                  </a:lnTo>
                  <a:lnTo>
                    <a:pt x="473811" y="369963"/>
                  </a:lnTo>
                  <a:lnTo>
                    <a:pt x="473824" y="372618"/>
                  </a:lnTo>
                  <a:lnTo>
                    <a:pt x="471843" y="374624"/>
                  </a:lnTo>
                  <a:lnTo>
                    <a:pt x="469366" y="374688"/>
                  </a:lnTo>
                  <a:lnTo>
                    <a:pt x="197358" y="374688"/>
                  </a:lnTo>
                  <a:lnTo>
                    <a:pt x="129476" y="448703"/>
                  </a:lnTo>
                  <a:lnTo>
                    <a:pt x="129476" y="374688"/>
                  </a:lnTo>
                  <a:lnTo>
                    <a:pt x="25958" y="374688"/>
                  </a:lnTo>
                  <a:lnTo>
                    <a:pt x="23469" y="374611"/>
                  </a:lnTo>
                  <a:lnTo>
                    <a:pt x="21564" y="372618"/>
                  </a:lnTo>
                  <a:lnTo>
                    <a:pt x="21551" y="23583"/>
                  </a:lnTo>
                  <a:lnTo>
                    <a:pt x="23520" y="21539"/>
                  </a:lnTo>
                  <a:lnTo>
                    <a:pt x="26022" y="21437"/>
                  </a:lnTo>
                  <a:lnTo>
                    <a:pt x="469887" y="21437"/>
                  </a:lnTo>
                  <a:lnTo>
                    <a:pt x="471081" y="21450"/>
                  </a:lnTo>
                  <a:lnTo>
                    <a:pt x="472236" y="21945"/>
                  </a:lnTo>
                  <a:lnTo>
                    <a:pt x="473976" y="23799"/>
                  </a:lnTo>
                  <a:lnTo>
                    <a:pt x="474421" y="25120"/>
                  </a:lnTo>
                  <a:lnTo>
                    <a:pt x="474421" y="914"/>
                  </a:lnTo>
                  <a:lnTo>
                    <a:pt x="470382" y="0"/>
                  </a:lnTo>
                  <a:lnTo>
                    <a:pt x="26022" y="0"/>
                  </a:lnTo>
                  <a:lnTo>
                    <a:pt x="15849" y="2120"/>
                  </a:lnTo>
                  <a:lnTo>
                    <a:pt x="7569" y="7734"/>
                  </a:lnTo>
                  <a:lnTo>
                    <a:pt x="2006" y="16014"/>
                  </a:lnTo>
                  <a:lnTo>
                    <a:pt x="0" y="26060"/>
                  </a:lnTo>
                  <a:lnTo>
                    <a:pt x="25" y="370166"/>
                  </a:lnTo>
                  <a:lnTo>
                    <a:pt x="1905" y="380022"/>
                  </a:lnTo>
                  <a:lnTo>
                    <a:pt x="7378" y="388289"/>
                  </a:lnTo>
                  <a:lnTo>
                    <a:pt x="15582" y="393928"/>
                  </a:lnTo>
                  <a:lnTo>
                    <a:pt x="25692" y="396087"/>
                  </a:lnTo>
                  <a:lnTo>
                    <a:pt x="107886" y="396087"/>
                  </a:lnTo>
                  <a:lnTo>
                    <a:pt x="107886" y="504101"/>
                  </a:lnTo>
                  <a:lnTo>
                    <a:pt x="158673" y="448703"/>
                  </a:lnTo>
                  <a:lnTo>
                    <a:pt x="206921" y="396087"/>
                  </a:lnTo>
                  <a:lnTo>
                    <a:pt x="469353" y="396087"/>
                  </a:lnTo>
                  <a:lnTo>
                    <a:pt x="479526" y="394004"/>
                  </a:lnTo>
                  <a:lnTo>
                    <a:pt x="487807" y="388416"/>
                  </a:lnTo>
                  <a:lnTo>
                    <a:pt x="493382" y="380161"/>
                  </a:lnTo>
                  <a:lnTo>
                    <a:pt x="495376" y="370166"/>
                  </a:lnTo>
                  <a:lnTo>
                    <a:pt x="495388" y="369963"/>
                  </a:lnTo>
                  <a:lnTo>
                    <a:pt x="495935" y="2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73661" y="1218330"/>
              <a:ext cx="187335" cy="185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73432" y="875808"/>
              <a:ext cx="162960" cy="166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83354" y="817854"/>
              <a:ext cx="608330" cy="796925"/>
            </a:xfrm>
            <a:custGeom>
              <a:avLst/>
              <a:gdLst/>
              <a:ahLst/>
              <a:cxnLst/>
              <a:rect l="l" t="t" r="r" b="b"/>
              <a:pathLst>
                <a:path w="608329" h="796925">
                  <a:moveTo>
                    <a:pt x="368388" y="710831"/>
                  </a:moveTo>
                  <a:lnTo>
                    <a:pt x="346786" y="667677"/>
                  </a:lnTo>
                  <a:lnTo>
                    <a:pt x="304888" y="642162"/>
                  </a:lnTo>
                  <a:lnTo>
                    <a:pt x="258419" y="626224"/>
                  </a:lnTo>
                  <a:lnTo>
                    <a:pt x="202857" y="615492"/>
                  </a:lnTo>
                  <a:lnTo>
                    <a:pt x="183451" y="614362"/>
                  </a:lnTo>
                  <a:lnTo>
                    <a:pt x="164858" y="615061"/>
                  </a:lnTo>
                  <a:lnTo>
                    <a:pt x="110210" y="625652"/>
                  </a:lnTo>
                  <a:lnTo>
                    <a:pt x="64033" y="642454"/>
                  </a:lnTo>
                  <a:lnTo>
                    <a:pt x="21602" y="667131"/>
                  </a:lnTo>
                  <a:lnTo>
                    <a:pt x="0" y="710057"/>
                  </a:lnTo>
                  <a:lnTo>
                    <a:pt x="0" y="796544"/>
                  </a:lnTo>
                  <a:lnTo>
                    <a:pt x="21602" y="796544"/>
                  </a:lnTo>
                  <a:lnTo>
                    <a:pt x="21602" y="710120"/>
                  </a:lnTo>
                  <a:lnTo>
                    <a:pt x="22491" y="702716"/>
                  </a:lnTo>
                  <a:lnTo>
                    <a:pt x="53479" y="672109"/>
                  </a:lnTo>
                  <a:lnTo>
                    <a:pt x="94551" y="652957"/>
                  </a:lnTo>
                  <a:lnTo>
                    <a:pt x="132651" y="641642"/>
                  </a:lnTo>
                  <a:lnTo>
                    <a:pt x="183654" y="635762"/>
                  </a:lnTo>
                  <a:lnTo>
                    <a:pt x="201218" y="636841"/>
                  </a:lnTo>
                  <a:lnTo>
                    <a:pt x="252945" y="646925"/>
                  </a:lnTo>
                  <a:lnTo>
                    <a:pt x="295541" y="661492"/>
                  </a:lnTo>
                  <a:lnTo>
                    <a:pt x="333946" y="684872"/>
                  </a:lnTo>
                  <a:lnTo>
                    <a:pt x="346786" y="710552"/>
                  </a:lnTo>
                  <a:lnTo>
                    <a:pt x="346786" y="796544"/>
                  </a:lnTo>
                  <a:lnTo>
                    <a:pt x="368388" y="796544"/>
                  </a:lnTo>
                  <a:lnTo>
                    <a:pt x="368388" y="710831"/>
                  </a:lnTo>
                  <a:close/>
                </a:path>
                <a:path w="608329" h="796925">
                  <a:moveTo>
                    <a:pt x="376910" y="116789"/>
                  </a:moveTo>
                  <a:lnTo>
                    <a:pt x="372567" y="112483"/>
                  </a:lnTo>
                  <a:lnTo>
                    <a:pt x="340220" y="112483"/>
                  </a:lnTo>
                  <a:lnTo>
                    <a:pt x="335876" y="116789"/>
                  </a:lnTo>
                  <a:lnTo>
                    <a:pt x="335876" y="127431"/>
                  </a:lnTo>
                  <a:lnTo>
                    <a:pt x="340220" y="131737"/>
                  </a:lnTo>
                  <a:lnTo>
                    <a:pt x="372567" y="131737"/>
                  </a:lnTo>
                  <a:lnTo>
                    <a:pt x="376910" y="127431"/>
                  </a:lnTo>
                  <a:lnTo>
                    <a:pt x="376910" y="116789"/>
                  </a:lnTo>
                  <a:close/>
                </a:path>
                <a:path w="608329" h="796925">
                  <a:moveTo>
                    <a:pt x="409689" y="54521"/>
                  </a:moveTo>
                  <a:lnTo>
                    <a:pt x="405536" y="50139"/>
                  </a:lnTo>
                  <a:lnTo>
                    <a:pt x="390271" y="35013"/>
                  </a:lnTo>
                  <a:lnTo>
                    <a:pt x="386346" y="31394"/>
                  </a:lnTo>
                  <a:lnTo>
                    <a:pt x="380199" y="31610"/>
                  </a:lnTo>
                  <a:lnTo>
                    <a:pt x="373049" y="39192"/>
                  </a:lnTo>
                  <a:lnTo>
                    <a:pt x="373049" y="44932"/>
                  </a:lnTo>
                  <a:lnTo>
                    <a:pt x="376516" y="48628"/>
                  </a:lnTo>
                  <a:lnTo>
                    <a:pt x="391795" y="63754"/>
                  </a:lnTo>
                  <a:lnTo>
                    <a:pt x="395452" y="67652"/>
                  </a:lnTo>
                  <a:lnTo>
                    <a:pt x="401612" y="67868"/>
                  </a:lnTo>
                  <a:lnTo>
                    <a:pt x="409473" y="60617"/>
                  </a:lnTo>
                  <a:lnTo>
                    <a:pt x="409689" y="54521"/>
                  </a:lnTo>
                  <a:close/>
                </a:path>
                <a:path w="608329" h="796925">
                  <a:moveTo>
                    <a:pt x="481266" y="4318"/>
                  </a:moveTo>
                  <a:lnTo>
                    <a:pt x="476910" y="0"/>
                  </a:lnTo>
                  <a:lnTo>
                    <a:pt x="466178" y="0"/>
                  </a:lnTo>
                  <a:lnTo>
                    <a:pt x="461822" y="4318"/>
                  </a:lnTo>
                  <a:lnTo>
                    <a:pt x="461822" y="36360"/>
                  </a:lnTo>
                  <a:lnTo>
                    <a:pt x="466178" y="40665"/>
                  </a:lnTo>
                  <a:lnTo>
                    <a:pt x="476910" y="40665"/>
                  </a:lnTo>
                  <a:lnTo>
                    <a:pt x="481266" y="36360"/>
                  </a:lnTo>
                  <a:lnTo>
                    <a:pt x="481266" y="4318"/>
                  </a:lnTo>
                  <a:close/>
                </a:path>
                <a:path w="608329" h="796925">
                  <a:moveTo>
                    <a:pt x="571169" y="44729"/>
                  </a:moveTo>
                  <a:lnTo>
                    <a:pt x="570953" y="38646"/>
                  </a:lnTo>
                  <a:lnTo>
                    <a:pt x="563295" y="31559"/>
                  </a:lnTo>
                  <a:lnTo>
                    <a:pt x="557504" y="31559"/>
                  </a:lnTo>
                  <a:lnTo>
                    <a:pt x="534720" y="53911"/>
                  </a:lnTo>
                  <a:lnTo>
                    <a:pt x="534733" y="59994"/>
                  </a:lnTo>
                  <a:lnTo>
                    <a:pt x="540346" y="65570"/>
                  </a:lnTo>
                  <a:lnTo>
                    <a:pt x="542810" y="66573"/>
                  </a:lnTo>
                  <a:lnTo>
                    <a:pt x="547966" y="66573"/>
                  </a:lnTo>
                  <a:lnTo>
                    <a:pt x="550430" y="65570"/>
                  </a:lnTo>
                  <a:lnTo>
                    <a:pt x="567512" y="48628"/>
                  </a:lnTo>
                  <a:lnTo>
                    <a:pt x="571169" y="44729"/>
                  </a:lnTo>
                  <a:close/>
                </a:path>
                <a:path w="608329" h="796925">
                  <a:moveTo>
                    <a:pt x="608152" y="116789"/>
                  </a:moveTo>
                  <a:lnTo>
                    <a:pt x="603808" y="112483"/>
                  </a:lnTo>
                  <a:lnTo>
                    <a:pt x="571461" y="112483"/>
                  </a:lnTo>
                  <a:lnTo>
                    <a:pt x="567118" y="116789"/>
                  </a:lnTo>
                  <a:lnTo>
                    <a:pt x="567118" y="127431"/>
                  </a:lnTo>
                  <a:lnTo>
                    <a:pt x="571461" y="131737"/>
                  </a:lnTo>
                  <a:lnTo>
                    <a:pt x="603808" y="131737"/>
                  </a:lnTo>
                  <a:lnTo>
                    <a:pt x="608152" y="127431"/>
                  </a:lnTo>
                  <a:lnTo>
                    <a:pt x="608152" y="1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28725" y="1362075"/>
            <a:ext cx="9725025" cy="4524375"/>
            <a:chOff x="1228725" y="1362075"/>
            <a:chExt cx="9725025" cy="4524375"/>
          </a:xfrm>
        </p:grpSpPr>
        <p:sp>
          <p:nvSpPr>
            <p:cNvPr id="10" name="object 10"/>
            <p:cNvSpPr/>
            <p:nvPr/>
          </p:nvSpPr>
          <p:spPr>
            <a:xfrm>
              <a:off x="1238250" y="1371600"/>
              <a:ext cx="9705975" cy="45053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3487" y="1366837"/>
              <a:ext cx="9715500" cy="4514850"/>
            </a:xfrm>
            <a:custGeom>
              <a:avLst/>
              <a:gdLst/>
              <a:ahLst/>
              <a:cxnLst/>
              <a:rect l="l" t="t" r="r" b="b"/>
              <a:pathLst>
                <a:path w="9715500" h="4514850">
                  <a:moveTo>
                    <a:pt x="0" y="4514850"/>
                  </a:moveTo>
                  <a:lnTo>
                    <a:pt x="9715500" y="4514850"/>
                  </a:lnTo>
                  <a:lnTo>
                    <a:pt x="9715500" y="0"/>
                  </a:lnTo>
                  <a:lnTo>
                    <a:pt x="0" y="0"/>
                  </a:lnTo>
                  <a:lnTo>
                    <a:pt x="0" y="4514850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81575"/>
            <a:ext cx="12192000" cy="1866900"/>
            <a:chOff x="0" y="4981575"/>
            <a:chExt cx="12192000" cy="1866900"/>
          </a:xfrm>
        </p:grpSpPr>
        <p:sp>
          <p:nvSpPr>
            <p:cNvPr id="3" name="object 3"/>
            <p:cNvSpPr/>
            <p:nvPr/>
          </p:nvSpPr>
          <p:spPr>
            <a:xfrm>
              <a:off x="4914900" y="4991098"/>
              <a:ext cx="7162800" cy="1762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10200" y="4986337"/>
              <a:ext cx="7172325" cy="1771650"/>
            </a:xfrm>
            <a:custGeom>
              <a:avLst/>
              <a:gdLst/>
              <a:ahLst/>
              <a:cxnLst/>
              <a:rect l="l" t="t" r="r" b="b"/>
              <a:pathLst>
                <a:path w="7172325" h="1771650">
                  <a:moveTo>
                    <a:pt x="0" y="1771650"/>
                  </a:moveTo>
                  <a:lnTo>
                    <a:pt x="7172325" y="1771650"/>
                  </a:lnTo>
                  <a:lnTo>
                    <a:pt x="7172325" y="0"/>
                  </a:lnTo>
                  <a:lnTo>
                    <a:pt x="0" y="0"/>
                  </a:lnTo>
                  <a:lnTo>
                    <a:pt x="0" y="1771650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9685">
              <a:lnSpc>
                <a:spcPts val="3105"/>
              </a:lnSpc>
            </a:pPr>
            <a:r>
              <a:rPr sz="2750" spc="20" dirty="0">
                <a:solidFill>
                  <a:srgbClr val="7E7E7E"/>
                </a:solidFill>
              </a:rPr>
              <a:t>Front </a:t>
            </a:r>
            <a:r>
              <a:rPr sz="2750" spc="35" dirty="0">
                <a:solidFill>
                  <a:srgbClr val="7E7E7E"/>
                </a:solidFill>
              </a:rPr>
              <a:t>page</a:t>
            </a:r>
            <a:r>
              <a:rPr sz="2750" spc="-65" dirty="0">
                <a:solidFill>
                  <a:srgbClr val="7E7E7E"/>
                </a:solidFill>
              </a:rPr>
              <a:t> </a:t>
            </a:r>
            <a:r>
              <a:rPr sz="2750" spc="10" dirty="0">
                <a:solidFill>
                  <a:srgbClr val="7E7E7E"/>
                </a:solidFill>
              </a:rPr>
              <a:t>interface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8976106" y="211137"/>
            <a:ext cx="26193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 </a:t>
            </a:r>
            <a:r>
              <a:rPr sz="2750" spc="-5" dirty="0">
                <a:solidFill>
                  <a:srgbClr val="7E7E7E"/>
                </a:solidFill>
                <a:latin typeface="Arial"/>
                <a:cs typeface="Arial"/>
              </a:rPr>
              <a:t>User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34438" y="768740"/>
            <a:ext cx="3752850" cy="2393950"/>
            <a:chOff x="8334438" y="768740"/>
            <a:chExt cx="3752850" cy="2393950"/>
          </a:xfrm>
        </p:grpSpPr>
        <p:sp>
          <p:nvSpPr>
            <p:cNvPr id="8" name="object 8"/>
            <p:cNvSpPr/>
            <p:nvPr/>
          </p:nvSpPr>
          <p:spPr>
            <a:xfrm>
              <a:off x="11306937" y="768743"/>
              <a:ext cx="495934" cy="504190"/>
            </a:xfrm>
            <a:custGeom>
              <a:avLst/>
              <a:gdLst/>
              <a:ahLst/>
              <a:cxnLst/>
              <a:rect l="l" t="t" r="r" b="b"/>
              <a:pathLst>
                <a:path w="495934" h="504190">
                  <a:moveTo>
                    <a:pt x="268655" y="319062"/>
                  </a:moveTo>
                  <a:lnTo>
                    <a:pt x="226415" y="319062"/>
                  </a:lnTo>
                  <a:lnTo>
                    <a:pt x="228663" y="326758"/>
                  </a:lnTo>
                  <a:lnTo>
                    <a:pt x="233426" y="332917"/>
                  </a:lnTo>
                  <a:lnTo>
                    <a:pt x="240080" y="336994"/>
                  </a:lnTo>
                  <a:lnTo>
                    <a:pt x="248018" y="338442"/>
                  </a:lnTo>
                  <a:lnTo>
                    <a:pt x="255663" y="336740"/>
                  </a:lnTo>
                  <a:lnTo>
                    <a:pt x="262013" y="332600"/>
                  </a:lnTo>
                  <a:lnTo>
                    <a:pt x="266522" y="326542"/>
                  </a:lnTo>
                  <a:lnTo>
                    <a:pt x="268655" y="319062"/>
                  </a:lnTo>
                  <a:close/>
                </a:path>
                <a:path w="495934" h="504190">
                  <a:moveTo>
                    <a:pt x="284086" y="290728"/>
                  </a:moveTo>
                  <a:lnTo>
                    <a:pt x="279742" y="286423"/>
                  </a:lnTo>
                  <a:lnTo>
                    <a:pt x="216179" y="286423"/>
                  </a:lnTo>
                  <a:lnTo>
                    <a:pt x="211836" y="290728"/>
                  </a:lnTo>
                  <a:lnTo>
                    <a:pt x="211836" y="301371"/>
                  </a:lnTo>
                  <a:lnTo>
                    <a:pt x="216179" y="305689"/>
                  </a:lnTo>
                  <a:lnTo>
                    <a:pt x="279742" y="305689"/>
                  </a:lnTo>
                  <a:lnTo>
                    <a:pt x="284086" y="301371"/>
                  </a:lnTo>
                  <a:lnTo>
                    <a:pt x="284086" y="290728"/>
                  </a:lnTo>
                  <a:close/>
                </a:path>
                <a:path w="495934" h="504190">
                  <a:moveTo>
                    <a:pt x="495935" y="26466"/>
                  </a:moveTo>
                  <a:lnTo>
                    <a:pt x="495020" y="21437"/>
                  </a:lnTo>
                  <a:lnTo>
                    <a:pt x="494106" y="16344"/>
                  </a:lnTo>
                  <a:lnTo>
                    <a:pt x="488683" y="7988"/>
                  </a:lnTo>
                  <a:lnTo>
                    <a:pt x="480504" y="2260"/>
                  </a:lnTo>
                  <a:lnTo>
                    <a:pt x="474421" y="914"/>
                  </a:lnTo>
                  <a:lnTo>
                    <a:pt x="474421" y="25120"/>
                  </a:lnTo>
                  <a:lnTo>
                    <a:pt x="474306" y="26466"/>
                  </a:lnTo>
                  <a:lnTo>
                    <a:pt x="473811" y="369963"/>
                  </a:lnTo>
                  <a:lnTo>
                    <a:pt x="473824" y="372618"/>
                  </a:lnTo>
                  <a:lnTo>
                    <a:pt x="471843" y="374624"/>
                  </a:lnTo>
                  <a:lnTo>
                    <a:pt x="469366" y="374688"/>
                  </a:lnTo>
                  <a:lnTo>
                    <a:pt x="197358" y="374688"/>
                  </a:lnTo>
                  <a:lnTo>
                    <a:pt x="129476" y="448703"/>
                  </a:lnTo>
                  <a:lnTo>
                    <a:pt x="129476" y="374688"/>
                  </a:lnTo>
                  <a:lnTo>
                    <a:pt x="25958" y="374688"/>
                  </a:lnTo>
                  <a:lnTo>
                    <a:pt x="23469" y="374611"/>
                  </a:lnTo>
                  <a:lnTo>
                    <a:pt x="21564" y="372618"/>
                  </a:lnTo>
                  <a:lnTo>
                    <a:pt x="21551" y="23583"/>
                  </a:lnTo>
                  <a:lnTo>
                    <a:pt x="23520" y="21539"/>
                  </a:lnTo>
                  <a:lnTo>
                    <a:pt x="26022" y="21437"/>
                  </a:lnTo>
                  <a:lnTo>
                    <a:pt x="469887" y="21437"/>
                  </a:lnTo>
                  <a:lnTo>
                    <a:pt x="471081" y="21450"/>
                  </a:lnTo>
                  <a:lnTo>
                    <a:pt x="472236" y="21945"/>
                  </a:lnTo>
                  <a:lnTo>
                    <a:pt x="473976" y="23799"/>
                  </a:lnTo>
                  <a:lnTo>
                    <a:pt x="474421" y="25120"/>
                  </a:lnTo>
                  <a:lnTo>
                    <a:pt x="474421" y="914"/>
                  </a:lnTo>
                  <a:lnTo>
                    <a:pt x="470382" y="0"/>
                  </a:lnTo>
                  <a:lnTo>
                    <a:pt x="26022" y="0"/>
                  </a:lnTo>
                  <a:lnTo>
                    <a:pt x="15849" y="2120"/>
                  </a:lnTo>
                  <a:lnTo>
                    <a:pt x="7569" y="7734"/>
                  </a:lnTo>
                  <a:lnTo>
                    <a:pt x="2006" y="16014"/>
                  </a:lnTo>
                  <a:lnTo>
                    <a:pt x="0" y="26060"/>
                  </a:lnTo>
                  <a:lnTo>
                    <a:pt x="25" y="370166"/>
                  </a:lnTo>
                  <a:lnTo>
                    <a:pt x="1905" y="380022"/>
                  </a:lnTo>
                  <a:lnTo>
                    <a:pt x="7378" y="388289"/>
                  </a:lnTo>
                  <a:lnTo>
                    <a:pt x="15582" y="393928"/>
                  </a:lnTo>
                  <a:lnTo>
                    <a:pt x="25692" y="396087"/>
                  </a:lnTo>
                  <a:lnTo>
                    <a:pt x="107886" y="396087"/>
                  </a:lnTo>
                  <a:lnTo>
                    <a:pt x="107886" y="504101"/>
                  </a:lnTo>
                  <a:lnTo>
                    <a:pt x="158673" y="448703"/>
                  </a:lnTo>
                  <a:lnTo>
                    <a:pt x="206921" y="396087"/>
                  </a:lnTo>
                  <a:lnTo>
                    <a:pt x="469353" y="396087"/>
                  </a:lnTo>
                  <a:lnTo>
                    <a:pt x="479526" y="394004"/>
                  </a:lnTo>
                  <a:lnTo>
                    <a:pt x="487807" y="388416"/>
                  </a:lnTo>
                  <a:lnTo>
                    <a:pt x="493382" y="380161"/>
                  </a:lnTo>
                  <a:lnTo>
                    <a:pt x="495376" y="370166"/>
                  </a:lnTo>
                  <a:lnTo>
                    <a:pt x="495388" y="369963"/>
                  </a:lnTo>
                  <a:lnTo>
                    <a:pt x="495935" y="2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73661" y="1218330"/>
              <a:ext cx="187335" cy="185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3432" y="875808"/>
              <a:ext cx="162960" cy="166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83354" y="817854"/>
              <a:ext cx="608330" cy="796925"/>
            </a:xfrm>
            <a:custGeom>
              <a:avLst/>
              <a:gdLst/>
              <a:ahLst/>
              <a:cxnLst/>
              <a:rect l="l" t="t" r="r" b="b"/>
              <a:pathLst>
                <a:path w="608329" h="796925">
                  <a:moveTo>
                    <a:pt x="368388" y="710831"/>
                  </a:moveTo>
                  <a:lnTo>
                    <a:pt x="346786" y="667677"/>
                  </a:lnTo>
                  <a:lnTo>
                    <a:pt x="304888" y="642162"/>
                  </a:lnTo>
                  <a:lnTo>
                    <a:pt x="258419" y="626224"/>
                  </a:lnTo>
                  <a:lnTo>
                    <a:pt x="202857" y="615492"/>
                  </a:lnTo>
                  <a:lnTo>
                    <a:pt x="183451" y="614362"/>
                  </a:lnTo>
                  <a:lnTo>
                    <a:pt x="164858" y="615061"/>
                  </a:lnTo>
                  <a:lnTo>
                    <a:pt x="110210" y="625652"/>
                  </a:lnTo>
                  <a:lnTo>
                    <a:pt x="64033" y="642454"/>
                  </a:lnTo>
                  <a:lnTo>
                    <a:pt x="21602" y="667131"/>
                  </a:lnTo>
                  <a:lnTo>
                    <a:pt x="0" y="710057"/>
                  </a:lnTo>
                  <a:lnTo>
                    <a:pt x="0" y="796544"/>
                  </a:lnTo>
                  <a:lnTo>
                    <a:pt x="21602" y="796544"/>
                  </a:lnTo>
                  <a:lnTo>
                    <a:pt x="21602" y="710120"/>
                  </a:lnTo>
                  <a:lnTo>
                    <a:pt x="22491" y="702716"/>
                  </a:lnTo>
                  <a:lnTo>
                    <a:pt x="53479" y="672109"/>
                  </a:lnTo>
                  <a:lnTo>
                    <a:pt x="94551" y="652957"/>
                  </a:lnTo>
                  <a:lnTo>
                    <a:pt x="132651" y="641642"/>
                  </a:lnTo>
                  <a:lnTo>
                    <a:pt x="183654" y="635762"/>
                  </a:lnTo>
                  <a:lnTo>
                    <a:pt x="201218" y="636841"/>
                  </a:lnTo>
                  <a:lnTo>
                    <a:pt x="252945" y="646925"/>
                  </a:lnTo>
                  <a:lnTo>
                    <a:pt x="295541" y="661492"/>
                  </a:lnTo>
                  <a:lnTo>
                    <a:pt x="333946" y="684872"/>
                  </a:lnTo>
                  <a:lnTo>
                    <a:pt x="346786" y="710552"/>
                  </a:lnTo>
                  <a:lnTo>
                    <a:pt x="346786" y="796544"/>
                  </a:lnTo>
                  <a:lnTo>
                    <a:pt x="368388" y="796544"/>
                  </a:lnTo>
                  <a:lnTo>
                    <a:pt x="368388" y="710831"/>
                  </a:lnTo>
                  <a:close/>
                </a:path>
                <a:path w="608329" h="796925">
                  <a:moveTo>
                    <a:pt x="376910" y="116789"/>
                  </a:moveTo>
                  <a:lnTo>
                    <a:pt x="372567" y="112483"/>
                  </a:lnTo>
                  <a:lnTo>
                    <a:pt x="340220" y="112483"/>
                  </a:lnTo>
                  <a:lnTo>
                    <a:pt x="335876" y="116789"/>
                  </a:lnTo>
                  <a:lnTo>
                    <a:pt x="335876" y="127431"/>
                  </a:lnTo>
                  <a:lnTo>
                    <a:pt x="340220" y="131737"/>
                  </a:lnTo>
                  <a:lnTo>
                    <a:pt x="372567" y="131737"/>
                  </a:lnTo>
                  <a:lnTo>
                    <a:pt x="376910" y="127431"/>
                  </a:lnTo>
                  <a:lnTo>
                    <a:pt x="376910" y="116789"/>
                  </a:lnTo>
                  <a:close/>
                </a:path>
                <a:path w="608329" h="796925">
                  <a:moveTo>
                    <a:pt x="409689" y="54521"/>
                  </a:moveTo>
                  <a:lnTo>
                    <a:pt x="405536" y="50139"/>
                  </a:lnTo>
                  <a:lnTo>
                    <a:pt x="390271" y="35013"/>
                  </a:lnTo>
                  <a:lnTo>
                    <a:pt x="386346" y="31394"/>
                  </a:lnTo>
                  <a:lnTo>
                    <a:pt x="380199" y="31610"/>
                  </a:lnTo>
                  <a:lnTo>
                    <a:pt x="373049" y="39192"/>
                  </a:lnTo>
                  <a:lnTo>
                    <a:pt x="373049" y="44932"/>
                  </a:lnTo>
                  <a:lnTo>
                    <a:pt x="376516" y="48628"/>
                  </a:lnTo>
                  <a:lnTo>
                    <a:pt x="391795" y="63754"/>
                  </a:lnTo>
                  <a:lnTo>
                    <a:pt x="395452" y="67652"/>
                  </a:lnTo>
                  <a:lnTo>
                    <a:pt x="401612" y="67868"/>
                  </a:lnTo>
                  <a:lnTo>
                    <a:pt x="409473" y="60617"/>
                  </a:lnTo>
                  <a:lnTo>
                    <a:pt x="409689" y="54521"/>
                  </a:lnTo>
                  <a:close/>
                </a:path>
                <a:path w="608329" h="796925">
                  <a:moveTo>
                    <a:pt x="481266" y="4318"/>
                  </a:moveTo>
                  <a:lnTo>
                    <a:pt x="476910" y="0"/>
                  </a:lnTo>
                  <a:lnTo>
                    <a:pt x="466178" y="0"/>
                  </a:lnTo>
                  <a:lnTo>
                    <a:pt x="461822" y="4318"/>
                  </a:lnTo>
                  <a:lnTo>
                    <a:pt x="461822" y="36360"/>
                  </a:lnTo>
                  <a:lnTo>
                    <a:pt x="466178" y="40665"/>
                  </a:lnTo>
                  <a:lnTo>
                    <a:pt x="476910" y="40665"/>
                  </a:lnTo>
                  <a:lnTo>
                    <a:pt x="481266" y="36360"/>
                  </a:lnTo>
                  <a:lnTo>
                    <a:pt x="481266" y="4318"/>
                  </a:lnTo>
                  <a:close/>
                </a:path>
                <a:path w="608329" h="796925">
                  <a:moveTo>
                    <a:pt x="571169" y="44729"/>
                  </a:moveTo>
                  <a:lnTo>
                    <a:pt x="570953" y="38646"/>
                  </a:lnTo>
                  <a:lnTo>
                    <a:pt x="563295" y="31559"/>
                  </a:lnTo>
                  <a:lnTo>
                    <a:pt x="557504" y="31559"/>
                  </a:lnTo>
                  <a:lnTo>
                    <a:pt x="534720" y="53911"/>
                  </a:lnTo>
                  <a:lnTo>
                    <a:pt x="534733" y="59994"/>
                  </a:lnTo>
                  <a:lnTo>
                    <a:pt x="540346" y="65570"/>
                  </a:lnTo>
                  <a:lnTo>
                    <a:pt x="542810" y="66573"/>
                  </a:lnTo>
                  <a:lnTo>
                    <a:pt x="547966" y="66573"/>
                  </a:lnTo>
                  <a:lnTo>
                    <a:pt x="550430" y="65570"/>
                  </a:lnTo>
                  <a:lnTo>
                    <a:pt x="567512" y="48628"/>
                  </a:lnTo>
                  <a:lnTo>
                    <a:pt x="571169" y="44729"/>
                  </a:lnTo>
                  <a:close/>
                </a:path>
                <a:path w="608329" h="796925">
                  <a:moveTo>
                    <a:pt x="608152" y="116789"/>
                  </a:moveTo>
                  <a:lnTo>
                    <a:pt x="603808" y="112483"/>
                  </a:lnTo>
                  <a:lnTo>
                    <a:pt x="571461" y="112483"/>
                  </a:lnTo>
                  <a:lnTo>
                    <a:pt x="567118" y="116789"/>
                  </a:lnTo>
                  <a:lnTo>
                    <a:pt x="567118" y="127431"/>
                  </a:lnTo>
                  <a:lnTo>
                    <a:pt x="571461" y="131737"/>
                  </a:lnTo>
                  <a:lnTo>
                    <a:pt x="603808" y="131737"/>
                  </a:lnTo>
                  <a:lnTo>
                    <a:pt x="608152" y="127431"/>
                  </a:lnTo>
                  <a:lnTo>
                    <a:pt x="608152" y="1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3900" y="1609724"/>
              <a:ext cx="3733800" cy="15430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39201" y="1604898"/>
              <a:ext cx="3743325" cy="1552575"/>
            </a:xfrm>
            <a:custGeom>
              <a:avLst/>
              <a:gdLst/>
              <a:ahLst/>
              <a:cxnLst/>
              <a:rect l="l" t="t" r="r" b="b"/>
              <a:pathLst>
                <a:path w="3743325" h="1552575">
                  <a:moveTo>
                    <a:pt x="0" y="1552575"/>
                  </a:moveTo>
                  <a:lnTo>
                    <a:pt x="3743325" y="1552575"/>
                  </a:lnTo>
                  <a:lnTo>
                    <a:pt x="3743325" y="0"/>
                  </a:lnTo>
                  <a:lnTo>
                    <a:pt x="0" y="0"/>
                  </a:lnTo>
                  <a:lnTo>
                    <a:pt x="0" y="155257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66700" y="1333436"/>
            <a:ext cx="7477125" cy="3495675"/>
            <a:chOff x="266700" y="1333436"/>
            <a:chExt cx="7477125" cy="3495675"/>
          </a:xfrm>
        </p:grpSpPr>
        <p:sp>
          <p:nvSpPr>
            <p:cNvPr id="15" name="object 15"/>
            <p:cNvSpPr/>
            <p:nvPr/>
          </p:nvSpPr>
          <p:spPr>
            <a:xfrm>
              <a:off x="276225" y="1343025"/>
              <a:ext cx="7458075" cy="34766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1462" y="1338199"/>
              <a:ext cx="7467600" cy="3486150"/>
            </a:xfrm>
            <a:custGeom>
              <a:avLst/>
              <a:gdLst/>
              <a:ahLst/>
              <a:cxnLst/>
              <a:rect l="l" t="t" r="r" b="b"/>
              <a:pathLst>
                <a:path w="7467600" h="3486150">
                  <a:moveTo>
                    <a:pt x="0" y="3486150"/>
                  </a:moveTo>
                  <a:lnTo>
                    <a:pt x="7467600" y="3486150"/>
                  </a:lnTo>
                  <a:lnTo>
                    <a:pt x="7467600" y="0"/>
                  </a:lnTo>
                  <a:lnTo>
                    <a:pt x="0" y="0"/>
                  </a:lnTo>
                  <a:lnTo>
                    <a:pt x="0" y="3486150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43351" y="2929001"/>
              <a:ext cx="1123950" cy="314325"/>
            </a:xfrm>
            <a:custGeom>
              <a:avLst/>
              <a:gdLst/>
              <a:ahLst/>
              <a:cxnLst/>
              <a:rect l="l" t="t" r="r" b="b"/>
              <a:pathLst>
                <a:path w="1123950" h="314325">
                  <a:moveTo>
                    <a:pt x="0" y="314325"/>
                  </a:moveTo>
                  <a:lnTo>
                    <a:pt x="1123950" y="314325"/>
                  </a:lnTo>
                  <a:lnTo>
                    <a:pt x="1123950" y="0"/>
                  </a:lnTo>
                  <a:lnTo>
                    <a:pt x="0" y="0"/>
                  </a:lnTo>
                  <a:lnTo>
                    <a:pt x="0" y="3143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934388" y="3286061"/>
            <a:ext cx="4152900" cy="1524000"/>
            <a:chOff x="7934388" y="3286061"/>
            <a:chExt cx="4152900" cy="1524000"/>
          </a:xfrm>
        </p:grpSpPr>
        <p:sp>
          <p:nvSpPr>
            <p:cNvPr id="19" name="object 19"/>
            <p:cNvSpPr/>
            <p:nvPr/>
          </p:nvSpPr>
          <p:spPr>
            <a:xfrm>
              <a:off x="8244190" y="3295649"/>
              <a:ext cx="3570712" cy="14542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39151" y="3290823"/>
              <a:ext cx="4143375" cy="1514475"/>
            </a:xfrm>
            <a:custGeom>
              <a:avLst/>
              <a:gdLst/>
              <a:ahLst/>
              <a:cxnLst/>
              <a:rect l="l" t="t" r="r" b="b"/>
              <a:pathLst>
                <a:path w="4143375" h="1514475">
                  <a:moveTo>
                    <a:pt x="0" y="1514475"/>
                  </a:moveTo>
                  <a:lnTo>
                    <a:pt x="4143375" y="1514475"/>
                  </a:lnTo>
                  <a:lnTo>
                    <a:pt x="4143375" y="0"/>
                  </a:lnTo>
                  <a:lnTo>
                    <a:pt x="0" y="0"/>
                  </a:lnTo>
                  <a:lnTo>
                    <a:pt x="0" y="151447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33436"/>
            <a:ext cx="12192000" cy="5515610"/>
            <a:chOff x="0" y="1333436"/>
            <a:chExt cx="12192000" cy="5515610"/>
          </a:xfrm>
        </p:grpSpPr>
        <p:sp>
          <p:nvSpPr>
            <p:cNvPr id="3" name="object 3"/>
            <p:cNvSpPr/>
            <p:nvPr/>
          </p:nvSpPr>
          <p:spPr>
            <a:xfrm>
              <a:off x="4914900" y="4991098"/>
              <a:ext cx="7162800" cy="1762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10200" y="4986337"/>
              <a:ext cx="7172325" cy="1771650"/>
            </a:xfrm>
            <a:custGeom>
              <a:avLst/>
              <a:gdLst/>
              <a:ahLst/>
              <a:cxnLst/>
              <a:rect l="l" t="t" r="r" b="b"/>
              <a:pathLst>
                <a:path w="7172325" h="1771650">
                  <a:moveTo>
                    <a:pt x="0" y="1771650"/>
                  </a:moveTo>
                  <a:lnTo>
                    <a:pt x="7172325" y="1771650"/>
                  </a:lnTo>
                  <a:lnTo>
                    <a:pt x="7172325" y="0"/>
                  </a:lnTo>
                  <a:lnTo>
                    <a:pt x="0" y="0"/>
                  </a:lnTo>
                  <a:lnTo>
                    <a:pt x="0" y="1771650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6225" y="1343025"/>
              <a:ext cx="7458075" cy="34766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462" y="1338199"/>
              <a:ext cx="7467600" cy="3486150"/>
            </a:xfrm>
            <a:custGeom>
              <a:avLst/>
              <a:gdLst/>
              <a:ahLst/>
              <a:cxnLst/>
              <a:rect l="l" t="t" r="r" b="b"/>
              <a:pathLst>
                <a:path w="7467600" h="3486150">
                  <a:moveTo>
                    <a:pt x="0" y="3486150"/>
                  </a:moveTo>
                  <a:lnTo>
                    <a:pt x="7467600" y="3486150"/>
                  </a:lnTo>
                  <a:lnTo>
                    <a:pt x="7467600" y="0"/>
                  </a:lnTo>
                  <a:lnTo>
                    <a:pt x="0" y="0"/>
                  </a:lnTo>
                  <a:lnTo>
                    <a:pt x="0" y="3486150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8649" y="3590925"/>
              <a:ext cx="3495675" cy="3105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3887" y="3586162"/>
              <a:ext cx="3505200" cy="3114675"/>
            </a:xfrm>
            <a:custGeom>
              <a:avLst/>
              <a:gdLst/>
              <a:ahLst/>
              <a:cxnLst/>
              <a:rect l="l" t="t" r="r" b="b"/>
              <a:pathLst>
                <a:path w="3505200" h="3114675">
                  <a:moveTo>
                    <a:pt x="0" y="3114675"/>
                  </a:moveTo>
                  <a:lnTo>
                    <a:pt x="3505200" y="3114675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311467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2625" y="2576576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0" y="314325"/>
                  </a:moveTo>
                  <a:lnTo>
                    <a:pt x="276225" y="314325"/>
                  </a:lnTo>
                  <a:lnTo>
                    <a:pt x="276225" y="0"/>
                  </a:lnTo>
                  <a:lnTo>
                    <a:pt x="0" y="0"/>
                  </a:lnTo>
                  <a:lnTo>
                    <a:pt x="0" y="3143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9685">
              <a:lnSpc>
                <a:spcPts val="3105"/>
              </a:lnSpc>
            </a:pPr>
            <a:r>
              <a:rPr sz="2750" spc="20" dirty="0">
                <a:solidFill>
                  <a:srgbClr val="7E7E7E"/>
                </a:solidFill>
              </a:rPr>
              <a:t>Front </a:t>
            </a:r>
            <a:r>
              <a:rPr sz="2750" spc="35" dirty="0">
                <a:solidFill>
                  <a:srgbClr val="7E7E7E"/>
                </a:solidFill>
              </a:rPr>
              <a:t>page</a:t>
            </a:r>
            <a:r>
              <a:rPr sz="2750" spc="-65" dirty="0">
                <a:solidFill>
                  <a:srgbClr val="7E7E7E"/>
                </a:solidFill>
              </a:rPr>
              <a:t> </a:t>
            </a:r>
            <a:r>
              <a:rPr sz="2750" spc="10" dirty="0">
                <a:solidFill>
                  <a:srgbClr val="7E7E7E"/>
                </a:solidFill>
              </a:rPr>
              <a:t>interface</a:t>
            </a:r>
            <a:endParaRPr sz="2750"/>
          </a:p>
        </p:txBody>
      </p:sp>
      <p:sp>
        <p:nvSpPr>
          <p:cNvPr id="11" name="object 11"/>
          <p:cNvSpPr txBox="1"/>
          <p:nvPr/>
        </p:nvSpPr>
        <p:spPr>
          <a:xfrm>
            <a:off x="8976106" y="211137"/>
            <a:ext cx="26193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 </a:t>
            </a:r>
            <a:r>
              <a:rPr sz="2750" spc="-5" dirty="0">
                <a:solidFill>
                  <a:srgbClr val="7E7E7E"/>
                </a:solidFill>
                <a:latin typeface="Arial"/>
                <a:cs typeface="Arial"/>
              </a:rPr>
              <a:t>User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34438" y="768740"/>
            <a:ext cx="3752850" cy="2393950"/>
            <a:chOff x="8334438" y="768740"/>
            <a:chExt cx="3752850" cy="2393950"/>
          </a:xfrm>
        </p:grpSpPr>
        <p:sp>
          <p:nvSpPr>
            <p:cNvPr id="13" name="object 13"/>
            <p:cNvSpPr/>
            <p:nvPr/>
          </p:nvSpPr>
          <p:spPr>
            <a:xfrm>
              <a:off x="11306937" y="768743"/>
              <a:ext cx="495934" cy="504190"/>
            </a:xfrm>
            <a:custGeom>
              <a:avLst/>
              <a:gdLst/>
              <a:ahLst/>
              <a:cxnLst/>
              <a:rect l="l" t="t" r="r" b="b"/>
              <a:pathLst>
                <a:path w="495934" h="504190">
                  <a:moveTo>
                    <a:pt x="268655" y="319062"/>
                  </a:moveTo>
                  <a:lnTo>
                    <a:pt x="226415" y="319062"/>
                  </a:lnTo>
                  <a:lnTo>
                    <a:pt x="228663" y="326758"/>
                  </a:lnTo>
                  <a:lnTo>
                    <a:pt x="233426" y="332917"/>
                  </a:lnTo>
                  <a:lnTo>
                    <a:pt x="240080" y="336994"/>
                  </a:lnTo>
                  <a:lnTo>
                    <a:pt x="248018" y="338442"/>
                  </a:lnTo>
                  <a:lnTo>
                    <a:pt x="255663" y="336740"/>
                  </a:lnTo>
                  <a:lnTo>
                    <a:pt x="262013" y="332600"/>
                  </a:lnTo>
                  <a:lnTo>
                    <a:pt x="266522" y="326542"/>
                  </a:lnTo>
                  <a:lnTo>
                    <a:pt x="268655" y="319062"/>
                  </a:lnTo>
                  <a:close/>
                </a:path>
                <a:path w="495934" h="504190">
                  <a:moveTo>
                    <a:pt x="284086" y="290728"/>
                  </a:moveTo>
                  <a:lnTo>
                    <a:pt x="279742" y="286423"/>
                  </a:lnTo>
                  <a:lnTo>
                    <a:pt x="216179" y="286423"/>
                  </a:lnTo>
                  <a:lnTo>
                    <a:pt x="211836" y="290728"/>
                  </a:lnTo>
                  <a:lnTo>
                    <a:pt x="211836" y="301371"/>
                  </a:lnTo>
                  <a:lnTo>
                    <a:pt x="216179" y="305689"/>
                  </a:lnTo>
                  <a:lnTo>
                    <a:pt x="279742" y="305689"/>
                  </a:lnTo>
                  <a:lnTo>
                    <a:pt x="284086" y="301371"/>
                  </a:lnTo>
                  <a:lnTo>
                    <a:pt x="284086" y="290728"/>
                  </a:lnTo>
                  <a:close/>
                </a:path>
                <a:path w="495934" h="504190">
                  <a:moveTo>
                    <a:pt x="495935" y="26466"/>
                  </a:moveTo>
                  <a:lnTo>
                    <a:pt x="495020" y="21437"/>
                  </a:lnTo>
                  <a:lnTo>
                    <a:pt x="494106" y="16344"/>
                  </a:lnTo>
                  <a:lnTo>
                    <a:pt x="488683" y="7988"/>
                  </a:lnTo>
                  <a:lnTo>
                    <a:pt x="480504" y="2260"/>
                  </a:lnTo>
                  <a:lnTo>
                    <a:pt x="474421" y="914"/>
                  </a:lnTo>
                  <a:lnTo>
                    <a:pt x="474421" y="25120"/>
                  </a:lnTo>
                  <a:lnTo>
                    <a:pt x="474306" y="26466"/>
                  </a:lnTo>
                  <a:lnTo>
                    <a:pt x="473811" y="369963"/>
                  </a:lnTo>
                  <a:lnTo>
                    <a:pt x="473824" y="372618"/>
                  </a:lnTo>
                  <a:lnTo>
                    <a:pt x="471843" y="374624"/>
                  </a:lnTo>
                  <a:lnTo>
                    <a:pt x="469366" y="374688"/>
                  </a:lnTo>
                  <a:lnTo>
                    <a:pt x="197358" y="374688"/>
                  </a:lnTo>
                  <a:lnTo>
                    <a:pt x="129476" y="448703"/>
                  </a:lnTo>
                  <a:lnTo>
                    <a:pt x="129476" y="374688"/>
                  </a:lnTo>
                  <a:lnTo>
                    <a:pt x="25958" y="374688"/>
                  </a:lnTo>
                  <a:lnTo>
                    <a:pt x="23469" y="374611"/>
                  </a:lnTo>
                  <a:lnTo>
                    <a:pt x="21564" y="372618"/>
                  </a:lnTo>
                  <a:lnTo>
                    <a:pt x="21551" y="23583"/>
                  </a:lnTo>
                  <a:lnTo>
                    <a:pt x="23520" y="21539"/>
                  </a:lnTo>
                  <a:lnTo>
                    <a:pt x="26022" y="21437"/>
                  </a:lnTo>
                  <a:lnTo>
                    <a:pt x="469887" y="21437"/>
                  </a:lnTo>
                  <a:lnTo>
                    <a:pt x="471081" y="21450"/>
                  </a:lnTo>
                  <a:lnTo>
                    <a:pt x="472236" y="21945"/>
                  </a:lnTo>
                  <a:lnTo>
                    <a:pt x="473976" y="23799"/>
                  </a:lnTo>
                  <a:lnTo>
                    <a:pt x="474421" y="25120"/>
                  </a:lnTo>
                  <a:lnTo>
                    <a:pt x="474421" y="914"/>
                  </a:lnTo>
                  <a:lnTo>
                    <a:pt x="470382" y="0"/>
                  </a:lnTo>
                  <a:lnTo>
                    <a:pt x="26022" y="0"/>
                  </a:lnTo>
                  <a:lnTo>
                    <a:pt x="15849" y="2120"/>
                  </a:lnTo>
                  <a:lnTo>
                    <a:pt x="7569" y="7734"/>
                  </a:lnTo>
                  <a:lnTo>
                    <a:pt x="2006" y="16014"/>
                  </a:lnTo>
                  <a:lnTo>
                    <a:pt x="0" y="26060"/>
                  </a:lnTo>
                  <a:lnTo>
                    <a:pt x="25" y="370166"/>
                  </a:lnTo>
                  <a:lnTo>
                    <a:pt x="1905" y="380022"/>
                  </a:lnTo>
                  <a:lnTo>
                    <a:pt x="7378" y="388289"/>
                  </a:lnTo>
                  <a:lnTo>
                    <a:pt x="15582" y="393928"/>
                  </a:lnTo>
                  <a:lnTo>
                    <a:pt x="25692" y="396087"/>
                  </a:lnTo>
                  <a:lnTo>
                    <a:pt x="107886" y="396087"/>
                  </a:lnTo>
                  <a:lnTo>
                    <a:pt x="107886" y="504101"/>
                  </a:lnTo>
                  <a:lnTo>
                    <a:pt x="158673" y="448703"/>
                  </a:lnTo>
                  <a:lnTo>
                    <a:pt x="206921" y="396087"/>
                  </a:lnTo>
                  <a:lnTo>
                    <a:pt x="469353" y="396087"/>
                  </a:lnTo>
                  <a:lnTo>
                    <a:pt x="479526" y="394004"/>
                  </a:lnTo>
                  <a:lnTo>
                    <a:pt x="487807" y="388416"/>
                  </a:lnTo>
                  <a:lnTo>
                    <a:pt x="493382" y="380161"/>
                  </a:lnTo>
                  <a:lnTo>
                    <a:pt x="495376" y="370166"/>
                  </a:lnTo>
                  <a:lnTo>
                    <a:pt x="495388" y="369963"/>
                  </a:lnTo>
                  <a:lnTo>
                    <a:pt x="495935" y="2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73661" y="1218330"/>
              <a:ext cx="187335" cy="1856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73432" y="875808"/>
              <a:ext cx="162960" cy="1661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83354" y="817854"/>
              <a:ext cx="608330" cy="796925"/>
            </a:xfrm>
            <a:custGeom>
              <a:avLst/>
              <a:gdLst/>
              <a:ahLst/>
              <a:cxnLst/>
              <a:rect l="l" t="t" r="r" b="b"/>
              <a:pathLst>
                <a:path w="608329" h="796925">
                  <a:moveTo>
                    <a:pt x="368388" y="710831"/>
                  </a:moveTo>
                  <a:lnTo>
                    <a:pt x="346786" y="667677"/>
                  </a:lnTo>
                  <a:lnTo>
                    <a:pt x="304888" y="642162"/>
                  </a:lnTo>
                  <a:lnTo>
                    <a:pt x="258419" y="626224"/>
                  </a:lnTo>
                  <a:lnTo>
                    <a:pt x="202857" y="615492"/>
                  </a:lnTo>
                  <a:lnTo>
                    <a:pt x="183451" y="614362"/>
                  </a:lnTo>
                  <a:lnTo>
                    <a:pt x="164858" y="615061"/>
                  </a:lnTo>
                  <a:lnTo>
                    <a:pt x="110210" y="625652"/>
                  </a:lnTo>
                  <a:lnTo>
                    <a:pt x="64033" y="642454"/>
                  </a:lnTo>
                  <a:lnTo>
                    <a:pt x="21602" y="667131"/>
                  </a:lnTo>
                  <a:lnTo>
                    <a:pt x="0" y="710057"/>
                  </a:lnTo>
                  <a:lnTo>
                    <a:pt x="0" y="796544"/>
                  </a:lnTo>
                  <a:lnTo>
                    <a:pt x="21602" y="796544"/>
                  </a:lnTo>
                  <a:lnTo>
                    <a:pt x="21602" y="710120"/>
                  </a:lnTo>
                  <a:lnTo>
                    <a:pt x="22491" y="702716"/>
                  </a:lnTo>
                  <a:lnTo>
                    <a:pt x="53479" y="672109"/>
                  </a:lnTo>
                  <a:lnTo>
                    <a:pt x="94551" y="652957"/>
                  </a:lnTo>
                  <a:lnTo>
                    <a:pt x="132651" y="641642"/>
                  </a:lnTo>
                  <a:lnTo>
                    <a:pt x="183654" y="635762"/>
                  </a:lnTo>
                  <a:lnTo>
                    <a:pt x="201218" y="636841"/>
                  </a:lnTo>
                  <a:lnTo>
                    <a:pt x="252945" y="646925"/>
                  </a:lnTo>
                  <a:lnTo>
                    <a:pt x="295541" y="661492"/>
                  </a:lnTo>
                  <a:lnTo>
                    <a:pt x="333946" y="684872"/>
                  </a:lnTo>
                  <a:lnTo>
                    <a:pt x="346786" y="710552"/>
                  </a:lnTo>
                  <a:lnTo>
                    <a:pt x="346786" y="796544"/>
                  </a:lnTo>
                  <a:lnTo>
                    <a:pt x="368388" y="796544"/>
                  </a:lnTo>
                  <a:lnTo>
                    <a:pt x="368388" y="710831"/>
                  </a:lnTo>
                  <a:close/>
                </a:path>
                <a:path w="608329" h="796925">
                  <a:moveTo>
                    <a:pt x="376910" y="116789"/>
                  </a:moveTo>
                  <a:lnTo>
                    <a:pt x="372567" y="112483"/>
                  </a:lnTo>
                  <a:lnTo>
                    <a:pt x="340220" y="112483"/>
                  </a:lnTo>
                  <a:lnTo>
                    <a:pt x="335876" y="116789"/>
                  </a:lnTo>
                  <a:lnTo>
                    <a:pt x="335876" y="127431"/>
                  </a:lnTo>
                  <a:lnTo>
                    <a:pt x="340220" y="131737"/>
                  </a:lnTo>
                  <a:lnTo>
                    <a:pt x="372567" y="131737"/>
                  </a:lnTo>
                  <a:lnTo>
                    <a:pt x="376910" y="127431"/>
                  </a:lnTo>
                  <a:lnTo>
                    <a:pt x="376910" y="116789"/>
                  </a:lnTo>
                  <a:close/>
                </a:path>
                <a:path w="608329" h="796925">
                  <a:moveTo>
                    <a:pt x="409689" y="54521"/>
                  </a:moveTo>
                  <a:lnTo>
                    <a:pt x="405536" y="50139"/>
                  </a:lnTo>
                  <a:lnTo>
                    <a:pt x="390271" y="35013"/>
                  </a:lnTo>
                  <a:lnTo>
                    <a:pt x="386346" y="31394"/>
                  </a:lnTo>
                  <a:lnTo>
                    <a:pt x="380199" y="31610"/>
                  </a:lnTo>
                  <a:lnTo>
                    <a:pt x="373049" y="39192"/>
                  </a:lnTo>
                  <a:lnTo>
                    <a:pt x="373049" y="44932"/>
                  </a:lnTo>
                  <a:lnTo>
                    <a:pt x="376516" y="48628"/>
                  </a:lnTo>
                  <a:lnTo>
                    <a:pt x="391795" y="63754"/>
                  </a:lnTo>
                  <a:lnTo>
                    <a:pt x="395452" y="67652"/>
                  </a:lnTo>
                  <a:lnTo>
                    <a:pt x="401612" y="67868"/>
                  </a:lnTo>
                  <a:lnTo>
                    <a:pt x="409473" y="60617"/>
                  </a:lnTo>
                  <a:lnTo>
                    <a:pt x="409689" y="54521"/>
                  </a:lnTo>
                  <a:close/>
                </a:path>
                <a:path w="608329" h="796925">
                  <a:moveTo>
                    <a:pt x="481266" y="4318"/>
                  </a:moveTo>
                  <a:lnTo>
                    <a:pt x="476910" y="0"/>
                  </a:lnTo>
                  <a:lnTo>
                    <a:pt x="466178" y="0"/>
                  </a:lnTo>
                  <a:lnTo>
                    <a:pt x="461822" y="4318"/>
                  </a:lnTo>
                  <a:lnTo>
                    <a:pt x="461822" y="36360"/>
                  </a:lnTo>
                  <a:lnTo>
                    <a:pt x="466178" y="40665"/>
                  </a:lnTo>
                  <a:lnTo>
                    <a:pt x="476910" y="40665"/>
                  </a:lnTo>
                  <a:lnTo>
                    <a:pt x="481266" y="36360"/>
                  </a:lnTo>
                  <a:lnTo>
                    <a:pt x="481266" y="4318"/>
                  </a:lnTo>
                  <a:close/>
                </a:path>
                <a:path w="608329" h="796925">
                  <a:moveTo>
                    <a:pt x="571169" y="44729"/>
                  </a:moveTo>
                  <a:lnTo>
                    <a:pt x="570953" y="38646"/>
                  </a:lnTo>
                  <a:lnTo>
                    <a:pt x="563295" y="31559"/>
                  </a:lnTo>
                  <a:lnTo>
                    <a:pt x="557504" y="31559"/>
                  </a:lnTo>
                  <a:lnTo>
                    <a:pt x="534720" y="53911"/>
                  </a:lnTo>
                  <a:lnTo>
                    <a:pt x="534733" y="59994"/>
                  </a:lnTo>
                  <a:lnTo>
                    <a:pt x="540346" y="65570"/>
                  </a:lnTo>
                  <a:lnTo>
                    <a:pt x="542810" y="66573"/>
                  </a:lnTo>
                  <a:lnTo>
                    <a:pt x="547966" y="66573"/>
                  </a:lnTo>
                  <a:lnTo>
                    <a:pt x="550430" y="65570"/>
                  </a:lnTo>
                  <a:lnTo>
                    <a:pt x="567512" y="48628"/>
                  </a:lnTo>
                  <a:lnTo>
                    <a:pt x="571169" y="44729"/>
                  </a:lnTo>
                  <a:close/>
                </a:path>
                <a:path w="608329" h="796925">
                  <a:moveTo>
                    <a:pt x="608152" y="116789"/>
                  </a:moveTo>
                  <a:lnTo>
                    <a:pt x="603808" y="112483"/>
                  </a:lnTo>
                  <a:lnTo>
                    <a:pt x="571461" y="112483"/>
                  </a:lnTo>
                  <a:lnTo>
                    <a:pt x="567118" y="116789"/>
                  </a:lnTo>
                  <a:lnTo>
                    <a:pt x="567118" y="127431"/>
                  </a:lnTo>
                  <a:lnTo>
                    <a:pt x="571461" y="131737"/>
                  </a:lnTo>
                  <a:lnTo>
                    <a:pt x="603808" y="131737"/>
                  </a:lnTo>
                  <a:lnTo>
                    <a:pt x="608152" y="127431"/>
                  </a:lnTo>
                  <a:lnTo>
                    <a:pt x="608152" y="1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43900" y="1609724"/>
              <a:ext cx="3733800" cy="15430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39201" y="1604898"/>
              <a:ext cx="3743325" cy="1552575"/>
            </a:xfrm>
            <a:custGeom>
              <a:avLst/>
              <a:gdLst/>
              <a:ahLst/>
              <a:cxnLst/>
              <a:rect l="l" t="t" r="r" b="b"/>
              <a:pathLst>
                <a:path w="3743325" h="1552575">
                  <a:moveTo>
                    <a:pt x="0" y="1552575"/>
                  </a:moveTo>
                  <a:lnTo>
                    <a:pt x="3743325" y="1552575"/>
                  </a:lnTo>
                  <a:lnTo>
                    <a:pt x="3743325" y="0"/>
                  </a:lnTo>
                  <a:lnTo>
                    <a:pt x="0" y="0"/>
                  </a:lnTo>
                  <a:lnTo>
                    <a:pt x="0" y="155257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934388" y="3286061"/>
            <a:ext cx="4152900" cy="1524000"/>
            <a:chOff x="7934388" y="3286061"/>
            <a:chExt cx="4152900" cy="1524000"/>
          </a:xfrm>
        </p:grpSpPr>
        <p:sp>
          <p:nvSpPr>
            <p:cNvPr id="20" name="object 20"/>
            <p:cNvSpPr/>
            <p:nvPr/>
          </p:nvSpPr>
          <p:spPr>
            <a:xfrm>
              <a:off x="8244190" y="3295649"/>
              <a:ext cx="3570712" cy="14542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39151" y="3290823"/>
              <a:ext cx="4143375" cy="1514475"/>
            </a:xfrm>
            <a:custGeom>
              <a:avLst/>
              <a:gdLst/>
              <a:ahLst/>
              <a:cxnLst/>
              <a:rect l="l" t="t" r="r" b="b"/>
              <a:pathLst>
                <a:path w="4143375" h="1514475">
                  <a:moveTo>
                    <a:pt x="0" y="1514475"/>
                  </a:moveTo>
                  <a:lnTo>
                    <a:pt x="4143375" y="1514475"/>
                  </a:lnTo>
                  <a:lnTo>
                    <a:pt x="4143375" y="0"/>
                  </a:lnTo>
                  <a:lnTo>
                    <a:pt x="0" y="0"/>
                  </a:lnTo>
                  <a:lnTo>
                    <a:pt x="0" y="151447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200"/>
            <a:ext cx="12192000" cy="5629275"/>
            <a:chOff x="0" y="1219200"/>
            <a:chExt cx="12192000" cy="5629275"/>
          </a:xfrm>
        </p:grpSpPr>
        <p:sp>
          <p:nvSpPr>
            <p:cNvPr id="3" name="object 3"/>
            <p:cNvSpPr/>
            <p:nvPr/>
          </p:nvSpPr>
          <p:spPr>
            <a:xfrm>
              <a:off x="761999" y="1228725"/>
              <a:ext cx="9210675" cy="5353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7237" y="1223962"/>
              <a:ext cx="9220200" cy="5362575"/>
            </a:xfrm>
            <a:custGeom>
              <a:avLst/>
              <a:gdLst/>
              <a:ahLst/>
              <a:cxnLst/>
              <a:rect l="l" t="t" r="r" b="b"/>
              <a:pathLst>
                <a:path w="9220200" h="5362575">
                  <a:moveTo>
                    <a:pt x="0" y="5362575"/>
                  </a:moveTo>
                  <a:lnTo>
                    <a:pt x="9220200" y="5362575"/>
                  </a:lnTo>
                  <a:lnTo>
                    <a:pt x="9220200" y="0"/>
                  </a:lnTo>
                  <a:lnTo>
                    <a:pt x="0" y="0"/>
                  </a:lnTo>
                  <a:lnTo>
                    <a:pt x="0" y="536257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9685">
              <a:lnSpc>
                <a:spcPts val="3105"/>
              </a:lnSpc>
            </a:pPr>
            <a:r>
              <a:rPr sz="2750" spc="25" dirty="0">
                <a:solidFill>
                  <a:srgbClr val="7E7E7E"/>
                </a:solidFill>
              </a:rPr>
              <a:t>Record </a:t>
            </a:r>
            <a:r>
              <a:rPr sz="2750" spc="20" dirty="0">
                <a:solidFill>
                  <a:srgbClr val="7E7E7E"/>
                </a:solidFill>
              </a:rPr>
              <a:t>landing</a:t>
            </a:r>
            <a:r>
              <a:rPr sz="2750" spc="-20" dirty="0">
                <a:solidFill>
                  <a:srgbClr val="7E7E7E"/>
                </a:solidFill>
              </a:rPr>
              <a:t> </a:t>
            </a:r>
            <a:r>
              <a:rPr sz="2750" spc="35" dirty="0">
                <a:solidFill>
                  <a:srgbClr val="7E7E7E"/>
                </a:solidFill>
              </a:rPr>
              <a:t>page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8976106" y="211137"/>
            <a:ext cx="26193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 </a:t>
            </a:r>
            <a:r>
              <a:rPr sz="2750" spc="-5" dirty="0">
                <a:solidFill>
                  <a:srgbClr val="7E7E7E"/>
                </a:solidFill>
                <a:latin typeface="Arial"/>
                <a:cs typeface="Arial"/>
              </a:rPr>
              <a:t>User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083362" y="768740"/>
            <a:ext cx="720090" cy="845819"/>
            <a:chOff x="11083362" y="768740"/>
            <a:chExt cx="720090" cy="845819"/>
          </a:xfrm>
        </p:grpSpPr>
        <p:sp>
          <p:nvSpPr>
            <p:cNvPr id="8" name="object 8"/>
            <p:cNvSpPr/>
            <p:nvPr/>
          </p:nvSpPr>
          <p:spPr>
            <a:xfrm>
              <a:off x="11306937" y="768743"/>
              <a:ext cx="495934" cy="504190"/>
            </a:xfrm>
            <a:custGeom>
              <a:avLst/>
              <a:gdLst/>
              <a:ahLst/>
              <a:cxnLst/>
              <a:rect l="l" t="t" r="r" b="b"/>
              <a:pathLst>
                <a:path w="495934" h="504190">
                  <a:moveTo>
                    <a:pt x="268655" y="319062"/>
                  </a:moveTo>
                  <a:lnTo>
                    <a:pt x="226415" y="319062"/>
                  </a:lnTo>
                  <a:lnTo>
                    <a:pt x="228663" y="326758"/>
                  </a:lnTo>
                  <a:lnTo>
                    <a:pt x="233426" y="332917"/>
                  </a:lnTo>
                  <a:lnTo>
                    <a:pt x="240080" y="336994"/>
                  </a:lnTo>
                  <a:lnTo>
                    <a:pt x="248018" y="338442"/>
                  </a:lnTo>
                  <a:lnTo>
                    <a:pt x="255663" y="336740"/>
                  </a:lnTo>
                  <a:lnTo>
                    <a:pt x="262013" y="332600"/>
                  </a:lnTo>
                  <a:lnTo>
                    <a:pt x="266522" y="326542"/>
                  </a:lnTo>
                  <a:lnTo>
                    <a:pt x="268655" y="319062"/>
                  </a:lnTo>
                  <a:close/>
                </a:path>
                <a:path w="495934" h="504190">
                  <a:moveTo>
                    <a:pt x="284086" y="290728"/>
                  </a:moveTo>
                  <a:lnTo>
                    <a:pt x="279742" y="286423"/>
                  </a:lnTo>
                  <a:lnTo>
                    <a:pt x="216179" y="286423"/>
                  </a:lnTo>
                  <a:lnTo>
                    <a:pt x="211836" y="290728"/>
                  </a:lnTo>
                  <a:lnTo>
                    <a:pt x="211836" y="301371"/>
                  </a:lnTo>
                  <a:lnTo>
                    <a:pt x="216179" y="305689"/>
                  </a:lnTo>
                  <a:lnTo>
                    <a:pt x="279742" y="305689"/>
                  </a:lnTo>
                  <a:lnTo>
                    <a:pt x="284086" y="301371"/>
                  </a:lnTo>
                  <a:lnTo>
                    <a:pt x="284086" y="290728"/>
                  </a:lnTo>
                  <a:close/>
                </a:path>
                <a:path w="495934" h="504190">
                  <a:moveTo>
                    <a:pt x="495935" y="26466"/>
                  </a:moveTo>
                  <a:lnTo>
                    <a:pt x="495020" y="21437"/>
                  </a:lnTo>
                  <a:lnTo>
                    <a:pt x="494106" y="16344"/>
                  </a:lnTo>
                  <a:lnTo>
                    <a:pt x="488683" y="7988"/>
                  </a:lnTo>
                  <a:lnTo>
                    <a:pt x="480504" y="2260"/>
                  </a:lnTo>
                  <a:lnTo>
                    <a:pt x="474421" y="914"/>
                  </a:lnTo>
                  <a:lnTo>
                    <a:pt x="474421" y="25120"/>
                  </a:lnTo>
                  <a:lnTo>
                    <a:pt x="474306" y="26466"/>
                  </a:lnTo>
                  <a:lnTo>
                    <a:pt x="473811" y="369963"/>
                  </a:lnTo>
                  <a:lnTo>
                    <a:pt x="473824" y="372618"/>
                  </a:lnTo>
                  <a:lnTo>
                    <a:pt x="471843" y="374624"/>
                  </a:lnTo>
                  <a:lnTo>
                    <a:pt x="469366" y="374688"/>
                  </a:lnTo>
                  <a:lnTo>
                    <a:pt x="197358" y="374688"/>
                  </a:lnTo>
                  <a:lnTo>
                    <a:pt x="129476" y="448703"/>
                  </a:lnTo>
                  <a:lnTo>
                    <a:pt x="129476" y="374688"/>
                  </a:lnTo>
                  <a:lnTo>
                    <a:pt x="25958" y="374688"/>
                  </a:lnTo>
                  <a:lnTo>
                    <a:pt x="23469" y="374611"/>
                  </a:lnTo>
                  <a:lnTo>
                    <a:pt x="21564" y="372618"/>
                  </a:lnTo>
                  <a:lnTo>
                    <a:pt x="21551" y="23583"/>
                  </a:lnTo>
                  <a:lnTo>
                    <a:pt x="23520" y="21539"/>
                  </a:lnTo>
                  <a:lnTo>
                    <a:pt x="26022" y="21437"/>
                  </a:lnTo>
                  <a:lnTo>
                    <a:pt x="469887" y="21437"/>
                  </a:lnTo>
                  <a:lnTo>
                    <a:pt x="471081" y="21450"/>
                  </a:lnTo>
                  <a:lnTo>
                    <a:pt x="472236" y="21945"/>
                  </a:lnTo>
                  <a:lnTo>
                    <a:pt x="473976" y="23799"/>
                  </a:lnTo>
                  <a:lnTo>
                    <a:pt x="474421" y="25120"/>
                  </a:lnTo>
                  <a:lnTo>
                    <a:pt x="474421" y="914"/>
                  </a:lnTo>
                  <a:lnTo>
                    <a:pt x="470382" y="0"/>
                  </a:lnTo>
                  <a:lnTo>
                    <a:pt x="26022" y="0"/>
                  </a:lnTo>
                  <a:lnTo>
                    <a:pt x="15849" y="2120"/>
                  </a:lnTo>
                  <a:lnTo>
                    <a:pt x="7569" y="7734"/>
                  </a:lnTo>
                  <a:lnTo>
                    <a:pt x="2006" y="16014"/>
                  </a:lnTo>
                  <a:lnTo>
                    <a:pt x="0" y="26060"/>
                  </a:lnTo>
                  <a:lnTo>
                    <a:pt x="25" y="370166"/>
                  </a:lnTo>
                  <a:lnTo>
                    <a:pt x="1905" y="380022"/>
                  </a:lnTo>
                  <a:lnTo>
                    <a:pt x="7378" y="388289"/>
                  </a:lnTo>
                  <a:lnTo>
                    <a:pt x="15582" y="393928"/>
                  </a:lnTo>
                  <a:lnTo>
                    <a:pt x="25692" y="396087"/>
                  </a:lnTo>
                  <a:lnTo>
                    <a:pt x="107886" y="396087"/>
                  </a:lnTo>
                  <a:lnTo>
                    <a:pt x="107886" y="504101"/>
                  </a:lnTo>
                  <a:lnTo>
                    <a:pt x="158673" y="448703"/>
                  </a:lnTo>
                  <a:lnTo>
                    <a:pt x="206921" y="396087"/>
                  </a:lnTo>
                  <a:lnTo>
                    <a:pt x="469353" y="396087"/>
                  </a:lnTo>
                  <a:lnTo>
                    <a:pt x="479526" y="394004"/>
                  </a:lnTo>
                  <a:lnTo>
                    <a:pt x="487807" y="388416"/>
                  </a:lnTo>
                  <a:lnTo>
                    <a:pt x="493382" y="380161"/>
                  </a:lnTo>
                  <a:lnTo>
                    <a:pt x="495376" y="370166"/>
                  </a:lnTo>
                  <a:lnTo>
                    <a:pt x="495388" y="369963"/>
                  </a:lnTo>
                  <a:lnTo>
                    <a:pt x="495935" y="2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73661" y="1218330"/>
              <a:ext cx="187335" cy="185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3432" y="875808"/>
              <a:ext cx="162960" cy="166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83354" y="817854"/>
              <a:ext cx="608330" cy="796925"/>
            </a:xfrm>
            <a:custGeom>
              <a:avLst/>
              <a:gdLst/>
              <a:ahLst/>
              <a:cxnLst/>
              <a:rect l="l" t="t" r="r" b="b"/>
              <a:pathLst>
                <a:path w="608329" h="796925">
                  <a:moveTo>
                    <a:pt x="368388" y="710831"/>
                  </a:moveTo>
                  <a:lnTo>
                    <a:pt x="346786" y="667677"/>
                  </a:lnTo>
                  <a:lnTo>
                    <a:pt x="304888" y="642162"/>
                  </a:lnTo>
                  <a:lnTo>
                    <a:pt x="258419" y="626224"/>
                  </a:lnTo>
                  <a:lnTo>
                    <a:pt x="202857" y="615492"/>
                  </a:lnTo>
                  <a:lnTo>
                    <a:pt x="183451" y="614362"/>
                  </a:lnTo>
                  <a:lnTo>
                    <a:pt x="164858" y="615061"/>
                  </a:lnTo>
                  <a:lnTo>
                    <a:pt x="110210" y="625652"/>
                  </a:lnTo>
                  <a:lnTo>
                    <a:pt x="64033" y="642454"/>
                  </a:lnTo>
                  <a:lnTo>
                    <a:pt x="21602" y="667131"/>
                  </a:lnTo>
                  <a:lnTo>
                    <a:pt x="0" y="710057"/>
                  </a:lnTo>
                  <a:lnTo>
                    <a:pt x="0" y="796544"/>
                  </a:lnTo>
                  <a:lnTo>
                    <a:pt x="21602" y="796544"/>
                  </a:lnTo>
                  <a:lnTo>
                    <a:pt x="21602" y="710120"/>
                  </a:lnTo>
                  <a:lnTo>
                    <a:pt x="22491" y="702716"/>
                  </a:lnTo>
                  <a:lnTo>
                    <a:pt x="53479" y="672109"/>
                  </a:lnTo>
                  <a:lnTo>
                    <a:pt x="94551" y="652957"/>
                  </a:lnTo>
                  <a:lnTo>
                    <a:pt x="132651" y="641642"/>
                  </a:lnTo>
                  <a:lnTo>
                    <a:pt x="183654" y="635762"/>
                  </a:lnTo>
                  <a:lnTo>
                    <a:pt x="201218" y="636841"/>
                  </a:lnTo>
                  <a:lnTo>
                    <a:pt x="252945" y="646925"/>
                  </a:lnTo>
                  <a:lnTo>
                    <a:pt x="295541" y="661492"/>
                  </a:lnTo>
                  <a:lnTo>
                    <a:pt x="333946" y="684872"/>
                  </a:lnTo>
                  <a:lnTo>
                    <a:pt x="346786" y="710552"/>
                  </a:lnTo>
                  <a:lnTo>
                    <a:pt x="346786" y="796544"/>
                  </a:lnTo>
                  <a:lnTo>
                    <a:pt x="368388" y="796544"/>
                  </a:lnTo>
                  <a:lnTo>
                    <a:pt x="368388" y="710831"/>
                  </a:lnTo>
                  <a:close/>
                </a:path>
                <a:path w="608329" h="796925">
                  <a:moveTo>
                    <a:pt x="376910" y="116789"/>
                  </a:moveTo>
                  <a:lnTo>
                    <a:pt x="372567" y="112483"/>
                  </a:lnTo>
                  <a:lnTo>
                    <a:pt x="340220" y="112483"/>
                  </a:lnTo>
                  <a:lnTo>
                    <a:pt x="335876" y="116789"/>
                  </a:lnTo>
                  <a:lnTo>
                    <a:pt x="335876" y="127431"/>
                  </a:lnTo>
                  <a:lnTo>
                    <a:pt x="340220" y="131737"/>
                  </a:lnTo>
                  <a:lnTo>
                    <a:pt x="372567" y="131737"/>
                  </a:lnTo>
                  <a:lnTo>
                    <a:pt x="376910" y="127431"/>
                  </a:lnTo>
                  <a:lnTo>
                    <a:pt x="376910" y="116789"/>
                  </a:lnTo>
                  <a:close/>
                </a:path>
                <a:path w="608329" h="796925">
                  <a:moveTo>
                    <a:pt x="409689" y="54521"/>
                  </a:moveTo>
                  <a:lnTo>
                    <a:pt x="405536" y="50139"/>
                  </a:lnTo>
                  <a:lnTo>
                    <a:pt x="390271" y="35013"/>
                  </a:lnTo>
                  <a:lnTo>
                    <a:pt x="386346" y="31394"/>
                  </a:lnTo>
                  <a:lnTo>
                    <a:pt x="380199" y="31610"/>
                  </a:lnTo>
                  <a:lnTo>
                    <a:pt x="373049" y="39192"/>
                  </a:lnTo>
                  <a:lnTo>
                    <a:pt x="373049" y="44932"/>
                  </a:lnTo>
                  <a:lnTo>
                    <a:pt x="376516" y="48628"/>
                  </a:lnTo>
                  <a:lnTo>
                    <a:pt x="391795" y="63754"/>
                  </a:lnTo>
                  <a:lnTo>
                    <a:pt x="395452" y="67652"/>
                  </a:lnTo>
                  <a:lnTo>
                    <a:pt x="401612" y="67868"/>
                  </a:lnTo>
                  <a:lnTo>
                    <a:pt x="409473" y="60617"/>
                  </a:lnTo>
                  <a:lnTo>
                    <a:pt x="409689" y="54521"/>
                  </a:lnTo>
                  <a:close/>
                </a:path>
                <a:path w="608329" h="796925">
                  <a:moveTo>
                    <a:pt x="481266" y="4318"/>
                  </a:moveTo>
                  <a:lnTo>
                    <a:pt x="476910" y="0"/>
                  </a:lnTo>
                  <a:lnTo>
                    <a:pt x="466178" y="0"/>
                  </a:lnTo>
                  <a:lnTo>
                    <a:pt x="461822" y="4318"/>
                  </a:lnTo>
                  <a:lnTo>
                    <a:pt x="461822" y="36360"/>
                  </a:lnTo>
                  <a:lnTo>
                    <a:pt x="466178" y="40665"/>
                  </a:lnTo>
                  <a:lnTo>
                    <a:pt x="476910" y="40665"/>
                  </a:lnTo>
                  <a:lnTo>
                    <a:pt x="481266" y="36360"/>
                  </a:lnTo>
                  <a:lnTo>
                    <a:pt x="481266" y="4318"/>
                  </a:lnTo>
                  <a:close/>
                </a:path>
                <a:path w="608329" h="796925">
                  <a:moveTo>
                    <a:pt x="571169" y="44729"/>
                  </a:moveTo>
                  <a:lnTo>
                    <a:pt x="570953" y="38646"/>
                  </a:lnTo>
                  <a:lnTo>
                    <a:pt x="563295" y="31559"/>
                  </a:lnTo>
                  <a:lnTo>
                    <a:pt x="557504" y="31559"/>
                  </a:lnTo>
                  <a:lnTo>
                    <a:pt x="534720" y="53911"/>
                  </a:lnTo>
                  <a:lnTo>
                    <a:pt x="534733" y="59994"/>
                  </a:lnTo>
                  <a:lnTo>
                    <a:pt x="540346" y="65570"/>
                  </a:lnTo>
                  <a:lnTo>
                    <a:pt x="542810" y="66573"/>
                  </a:lnTo>
                  <a:lnTo>
                    <a:pt x="547966" y="66573"/>
                  </a:lnTo>
                  <a:lnTo>
                    <a:pt x="550430" y="65570"/>
                  </a:lnTo>
                  <a:lnTo>
                    <a:pt x="567512" y="48628"/>
                  </a:lnTo>
                  <a:lnTo>
                    <a:pt x="571169" y="44729"/>
                  </a:lnTo>
                  <a:close/>
                </a:path>
                <a:path w="608329" h="796925">
                  <a:moveTo>
                    <a:pt x="608152" y="116789"/>
                  </a:moveTo>
                  <a:lnTo>
                    <a:pt x="603808" y="112483"/>
                  </a:lnTo>
                  <a:lnTo>
                    <a:pt x="571461" y="112483"/>
                  </a:lnTo>
                  <a:lnTo>
                    <a:pt x="567118" y="116789"/>
                  </a:lnTo>
                  <a:lnTo>
                    <a:pt x="567118" y="127431"/>
                  </a:lnTo>
                  <a:lnTo>
                    <a:pt x="571461" y="131737"/>
                  </a:lnTo>
                  <a:lnTo>
                    <a:pt x="603808" y="131737"/>
                  </a:lnTo>
                  <a:lnTo>
                    <a:pt x="608152" y="127431"/>
                  </a:lnTo>
                  <a:lnTo>
                    <a:pt x="608152" y="1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200"/>
            <a:ext cx="12192000" cy="5629275"/>
            <a:chOff x="0" y="1219200"/>
            <a:chExt cx="12192000" cy="5629275"/>
          </a:xfrm>
        </p:grpSpPr>
        <p:sp>
          <p:nvSpPr>
            <p:cNvPr id="3" name="object 3"/>
            <p:cNvSpPr/>
            <p:nvPr/>
          </p:nvSpPr>
          <p:spPr>
            <a:xfrm>
              <a:off x="761999" y="1228725"/>
              <a:ext cx="9210675" cy="5353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7237" y="1223962"/>
              <a:ext cx="9220200" cy="5362575"/>
            </a:xfrm>
            <a:custGeom>
              <a:avLst/>
              <a:gdLst/>
              <a:ahLst/>
              <a:cxnLst/>
              <a:rect l="l" t="t" r="r" b="b"/>
              <a:pathLst>
                <a:path w="9220200" h="5362575">
                  <a:moveTo>
                    <a:pt x="0" y="5362575"/>
                  </a:moveTo>
                  <a:lnTo>
                    <a:pt x="9220200" y="5362575"/>
                  </a:lnTo>
                  <a:lnTo>
                    <a:pt x="9220200" y="0"/>
                  </a:lnTo>
                  <a:lnTo>
                    <a:pt x="0" y="0"/>
                  </a:lnTo>
                  <a:lnTo>
                    <a:pt x="0" y="536257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91426" y="3281298"/>
              <a:ext cx="2752725" cy="1724025"/>
            </a:xfrm>
            <a:custGeom>
              <a:avLst/>
              <a:gdLst/>
              <a:ahLst/>
              <a:cxnLst/>
              <a:rect l="l" t="t" r="r" b="b"/>
              <a:pathLst>
                <a:path w="2752725" h="1724025">
                  <a:moveTo>
                    <a:pt x="0" y="1724025"/>
                  </a:moveTo>
                  <a:lnTo>
                    <a:pt x="2752725" y="1724025"/>
                  </a:lnTo>
                  <a:lnTo>
                    <a:pt x="2752725" y="0"/>
                  </a:lnTo>
                  <a:lnTo>
                    <a:pt x="0" y="0"/>
                  </a:lnTo>
                  <a:lnTo>
                    <a:pt x="0" y="17240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9685">
              <a:lnSpc>
                <a:spcPts val="3105"/>
              </a:lnSpc>
            </a:pPr>
            <a:r>
              <a:rPr sz="2750" spc="25" dirty="0">
                <a:solidFill>
                  <a:srgbClr val="7E7E7E"/>
                </a:solidFill>
              </a:rPr>
              <a:t>Record </a:t>
            </a:r>
            <a:r>
              <a:rPr sz="2750" spc="20" dirty="0">
                <a:solidFill>
                  <a:srgbClr val="7E7E7E"/>
                </a:solidFill>
              </a:rPr>
              <a:t>landing</a:t>
            </a:r>
            <a:r>
              <a:rPr sz="2750" spc="-20" dirty="0">
                <a:solidFill>
                  <a:srgbClr val="7E7E7E"/>
                </a:solidFill>
              </a:rPr>
              <a:t> </a:t>
            </a:r>
            <a:r>
              <a:rPr sz="2750" spc="35" dirty="0">
                <a:solidFill>
                  <a:srgbClr val="7E7E7E"/>
                </a:solidFill>
              </a:rPr>
              <a:t>page</a:t>
            </a:r>
            <a:endParaRPr sz="2750"/>
          </a:p>
        </p:txBody>
      </p:sp>
      <p:sp>
        <p:nvSpPr>
          <p:cNvPr id="7" name="object 7"/>
          <p:cNvSpPr txBox="1"/>
          <p:nvPr/>
        </p:nvSpPr>
        <p:spPr>
          <a:xfrm>
            <a:off x="8976106" y="211137"/>
            <a:ext cx="26193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 </a:t>
            </a:r>
            <a:r>
              <a:rPr sz="2750" spc="-5" dirty="0">
                <a:solidFill>
                  <a:srgbClr val="7E7E7E"/>
                </a:solidFill>
                <a:latin typeface="Arial"/>
                <a:cs typeface="Arial"/>
              </a:rPr>
              <a:t>User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083362" y="768740"/>
            <a:ext cx="720090" cy="845819"/>
            <a:chOff x="11083362" y="768740"/>
            <a:chExt cx="720090" cy="845819"/>
          </a:xfrm>
        </p:grpSpPr>
        <p:sp>
          <p:nvSpPr>
            <p:cNvPr id="9" name="object 9"/>
            <p:cNvSpPr/>
            <p:nvPr/>
          </p:nvSpPr>
          <p:spPr>
            <a:xfrm>
              <a:off x="11306937" y="768743"/>
              <a:ext cx="495934" cy="504190"/>
            </a:xfrm>
            <a:custGeom>
              <a:avLst/>
              <a:gdLst/>
              <a:ahLst/>
              <a:cxnLst/>
              <a:rect l="l" t="t" r="r" b="b"/>
              <a:pathLst>
                <a:path w="495934" h="504190">
                  <a:moveTo>
                    <a:pt x="268655" y="319062"/>
                  </a:moveTo>
                  <a:lnTo>
                    <a:pt x="226415" y="319062"/>
                  </a:lnTo>
                  <a:lnTo>
                    <a:pt x="228663" y="326758"/>
                  </a:lnTo>
                  <a:lnTo>
                    <a:pt x="233426" y="332917"/>
                  </a:lnTo>
                  <a:lnTo>
                    <a:pt x="240080" y="336994"/>
                  </a:lnTo>
                  <a:lnTo>
                    <a:pt x="248018" y="338442"/>
                  </a:lnTo>
                  <a:lnTo>
                    <a:pt x="255663" y="336740"/>
                  </a:lnTo>
                  <a:lnTo>
                    <a:pt x="262013" y="332600"/>
                  </a:lnTo>
                  <a:lnTo>
                    <a:pt x="266522" y="326542"/>
                  </a:lnTo>
                  <a:lnTo>
                    <a:pt x="268655" y="319062"/>
                  </a:lnTo>
                  <a:close/>
                </a:path>
                <a:path w="495934" h="504190">
                  <a:moveTo>
                    <a:pt x="284086" y="290728"/>
                  </a:moveTo>
                  <a:lnTo>
                    <a:pt x="279742" y="286423"/>
                  </a:lnTo>
                  <a:lnTo>
                    <a:pt x="216179" y="286423"/>
                  </a:lnTo>
                  <a:lnTo>
                    <a:pt x="211836" y="290728"/>
                  </a:lnTo>
                  <a:lnTo>
                    <a:pt x="211836" y="301371"/>
                  </a:lnTo>
                  <a:lnTo>
                    <a:pt x="216179" y="305689"/>
                  </a:lnTo>
                  <a:lnTo>
                    <a:pt x="279742" y="305689"/>
                  </a:lnTo>
                  <a:lnTo>
                    <a:pt x="284086" y="301371"/>
                  </a:lnTo>
                  <a:lnTo>
                    <a:pt x="284086" y="290728"/>
                  </a:lnTo>
                  <a:close/>
                </a:path>
                <a:path w="495934" h="504190">
                  <a:moveTo>
                    <a:pt x="495935" y="26466"/>
                  </a:moveTo>
                  <a:lnTo>
                    <a:pt x="495020" y="21437"/>
                  </a:lnTo>
                  <a:lnTo>
                    <a:pt x="494106" y="16344"/>
                  </a:lnTo>
                  <a:lnTo>
                    <a:pt x="488683" y="7988"/>
                  </a:lnTo>
                  <a:lnTo>
                    <a:pt x="480504" y="2260"/>
                  </a:lnTo>
                  <a:lnTo>
                    <a:pt x="474421" y="914"/>
                  </a:lnTo>
                  <a:lnTo>
                    <a:pt x="474421" y="25120"/>
                  </a:lnTo>
                  <a:lnTo>
                    <a:pt x="474306" y="26466"/>
                  </a:lnTo>
                  <a:lnTo>
                    <a:pt x="473811" y="369963"/>
                  </a:lnTo>
                  <a:lnTo>
                    <a:pt x="473824" y="372618"/>
                  </a:lnTo>
                  <a:lnTo>
                    <a:pt x="471843" y="374624"/>
                  </a:lnTo>
                  <a:lnTo>
                    <a:pt x="469366" y="374688"/>
                  </a:lnTo>
                  <a:lnTo>
                    <a:pt x="197358" y="374688"/>
                  </a:lnTo>
                  <a:lnTo>
                    <a:pt x="129476" y="448703"/>
                  </a:lnTo>
                  <a:lnTo>
                    <a:pt x="129476" y="374688"/>
                  </a:lnTo>
                  <a:lnTo>
                    <a:pt x="25958" y="374688"/>
                  </a:lnTo>
                  <a:lnTo>
                    <a:pt x="23469" y="374611"/>
                  </a:lnTo>
                  <a:lnTo>
                    <a:pt x="21564" y="372618"/>
                  </a:lnTo>
                  <a:lnTo>
                    <a:pt x="21551" y="23583"/>
                  </a:lnTo>
                  <a:lnTo>
                    <a:pt x="23520" y="21539"/>
                  </a:lnTo>
                  <a:lnTo>
                    <a:pt x="26022" y="21437"/>
                  </a:lnTo>
                  <a:lnTo>
                    <a:pt x="469887" y="21437"/>
                  </a:lnTo>
                  <a:lnTo>
                    <a:pt x="471081" y="21450"/>
                  </a:lnTo>
                  <a:lnTo>
                    <a:pt x="472236" y="21945"/>
                  </a:lnTo>
                  <a:lnTo>
                    <a:pt x="473976" y="23799"/>
                  </a:lnTo>
                  <a:lnTo>
                    <a:pt x="474421" y="25120"/>
                  </a:lnTo>
                  <a:lnTo>
                    <a:pt x="474421" y="914"/>
                  </a:lnTo>
                  <a:lnTo>
                    <a:pt x="470382" y="0"/>
                  </a:lnTo>
                  <a:lnTo>
                    <a:pt x="26022" y="0"/>
                  </a:lnTo>
                  <a:lnTo>
                    <a:pt x="15849" y="2120"/>
                  </a:lnTo>
                  <a:lnTo>
                    <a:pt x="7569" y="7734"/>
                  </a:lnTo>
                  <a:lnTo>
                    <a:pt x="2006" y="16014"/>
                  </a:lnTo>
                  <a:lnTo>
                    <a:pt x="0" y="26060"/>
                  </a:lnTo>
                  <a:lnTo>
                    <a:pt x="25" y="370166"/>
                  </a:lnTo>
                  <a:lnTo>
                    <a:pt x="1905" y="380022"/>
                  </a:lnTo>
                  <a:lnTo>
                    <a:pt x="7378" y="388289"/>
                  </a:lnTo>
                  <a:lnTo>
                    <a:pt x="15582" y="393928"/>
                  </a:lnTo>
                  <a:lnTo>
                    <a:pt x="25692" y="396087"/>
                  </a:lnTo>
                  <a:lnTo>
                    <a:pt x="107886" y="396087"/>
                  </a:lnTo>
                  <a:lnTo>
                    <a:pt x="107886" y="504101"/>
                  </a:lnTo>
                  <a:lnTo>
                    <a:pt x="158673" y="448703"/>
                  </a:lnTo>
                  <a:lnTo>
                    <a:pt x="206921" y="396087"/>
                  </a:lnTo>
                  <a:lnTo>
                    <a:pt x="469353" y="396087"/>
                  </a:lnTo>
                  <a:lnTo>
                    <a:pt x="479526" y="394004"/>
                  </a:lnTo>
                  <a:lnTo>
                    <a:pt x="487807" y="388416"/>
                  </a:lnTo>
                  <a:lnTo>
                    <a:pt x="493382" y="380161"/>
                  </a:lnTo>
                  <a:lnTo>
                    <a:pt x="495376" y="370166"/>
                  </a:lnTo>
                  <a:lnTo>
                    <a:pt x="495388" y="369963"/>
                  </a:lnTo>
                  <a:lnTo>
                    <a:pt x="495935" y="2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73661" y="1218330"/>
              <a:ext cx="187335" cy="185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3432" y="875808"/>
              <a:ext cx="162960" cy="166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83354" y="817854"/>
              <a:ext cx="608330" cy="796925"/>
            </a:xfrm>
            <a:custGeom>
              <a:avLst/>
              <a:gdLst/>
              <a:ahLst/>
              <a:cxnLst/>
              <a:rect l="l" t="t" r="r" b="b"/>
              <a:pathLst>
                <a:path w="608329" h="796925">
                  <a:moveTo>
                    <a:pt x="368388" y="710831"/>
                  </a:moveTo>
                  <a:lnTo>
                    <a:pt x="346786" y="667677"/>
                  </a:lnTo>
                  <a:lnTo>
                    <a:pt x="304888" y="642162"/>
                  </a:lnTo>
                  <a:lnTo>
                    <a:pt x="258419" y="626224"/>
                  </a:lnTo>
                  <a:lnTo>
                    <a:pt x="202857" y="615492"/>
                  </a:lnTo>
                  <a:lnTo>
                    <a:pt x="183451" y="614362"/>
                  </a:lnTo>
                  <a:lnTo>
                    <a:pt x="164858" y="615061"/>
                  </a:lnTo>
                  <a:lnTo>
                    <a:pt x="110210" y="625652"/>
                  </a:lnTo>
                  <a:lnTo>
                    <a:pt x="64033" y="642454"/>
                  </a:lnTo>
                  <a:lnTo>
                    <a:pt x="21602" y="667131"/>
                  </a:lnTo>
                  <a:lnTo>
                    <a:pt x="0" y="710057"/>
                  </a:lnTo>
                  <a:lnTo>
                    <a:pt x="0" y="796544"/>
                  </a:lnTo>
                  <a:lnTo>
                    <a:pt x="21602" y="796544"/>
                  </a:lnTo>
                  <a:lnTo>
                    <a:pt x="21602" y="710120"/>
                  </a:lnTo>
                  <a:lnTo>
                    <a:pt x="22491" y="702716"/>
                  </a:lnTo>
                  <a:lnTo>
                    <a:pt x="53479" y="672109"/>
                  </a:lnTo>
                  <a:lnTo>
                    <a:pt x="94551" y="652957"/>
                  </a:lnTo>
                  <a:lnTo>
                    <a:pt x="132651" y="641642"/>
                  </a:lnTo>
                  <a:lnTo>
                    <a:pt x="183654" y="635762"/>
                  </a:lnTo>
                  <a:lnTo>
                    <a:pt x="201218" y="636841"/>
                  </a:lnTo>
                  <a:lnTo>
                    <a:pt x="252945" y="646925"/>
                  </a:lnTo>
                  <a:lnTo>
                    <a:pt x="295541" y="661492"/>
                  </a:lnTo>
                  <a:lnTo>
                    <a:pt x="333946" y="684872"/>
                  </a:lnTo>
                  <a:lnTo>
                    <a:pt x="346786" y="710552"/>
                  </a:lnTo>
                  <a:lnTo>
                    <a:pt x="346786" y="796544"/>
                  </a:lnTo>
                  <a:lnTo>
                    <a:pt x="368388" y="796544"/>
                  </a:lnTo>
                  <a:lnTo>
                    <a:pt x="368388" y="710831"/>
                  </a:lnTo>
                  <a:close/>
                </a:path>
                <a:path w="608329" h="796925">
                  <a:moveTo>
                    <a:pt x="376910" y="116789"/>
                  </a:moveTo>
                  <a:lnTo>
                    <a:pt x="372567" y="112483"/>
                  </a:lnTo>
                  <a:lnTo>
                    <a:pt x="340220" y="112483"/>
                  </a:lnTo>
                  <a:lnTo>
                    <a:pt x="335876" y="116789"/>
                  </a:lnTo>
                  <a:lnTo>
                    <a:pt x="335876" y="127431"/>
                  </a:lnTo>
                  <a:lnTo>
                    <a:pt x="340220" y="131737"/>
                  </a:lnTo>
                  <a:lnTo>
                    <a:pt x="372567" y="131737"/>
                  </a:lnTo>
                  <a:lnTo>
                    <a:pt x="376910" y="127431"/>
                  </a:lnTo>
                  <a:lnTo>
                    <a:pt x="376910" y="116789"/>
                  </a:lnTo>
                  <a:close/>
                </a:path>
                <a:path w="608329" h="796925">
                  <a:moveTo>
                    <a:pt x="409689" y="54521"/>
                  </a:moveTo>
                  <a:lnTo>
                    <a:pt x="405536" y="50139"/>
                  </a:lnTo>
                  <a:lnTo>
                    <a:pt x="390271" y="35013"/>
                  </a:lnTo>
                  <a:lnTo>
                    <a:pt x="386346" y="31394"/>
                  </a:lnTo>
                  <a:lnTo>
                    <a:pt x="380199" y="31610"/>
                  </a:lnTo>
                  <a:lnTo>
                    <a:pt x="373049" y="39192"/>
                  </a:lnTo>
                  <a:lnTo>
                    <a:pt x="373049" y="44932"/>
                  </a:lnTo>
                  <a:lnTo>
                    <a:pt x="376516" y="48628"/>
                  </a:lnTo>
                  <a:lnTo>
                    <a:pt x="391795" y="63754"/>
                  </a:lnTo>
                  <a:lnTo>
                    <a:pt x="395452" y="67652"/>
                  </a:lnTo>
                  <a:lnTo>
                    <a:pt x="401612" y="67868"/>
                  </a:lnTo>
                  <a:lnTo>
                    <a:pt x="409473" y="60617"/>
                  </a:lnTo>
                  <a:lnTo>
                    <a:pt x="409689" y="54521"/>
                  </a:lnTo>
                  <a:close/>
                </a:path>
                <a:path w="608329" h="796925">
                  <a:moveTo>
                    <a:pt x="481266" y="4318"/>
                  </a:moveTo>
                  <a:lnTo>
                    <a:pt x="476910" y="0"/>
                  </a:lnTo>
                  <a:lnTo>
                    <a:pt x="466178" y="0"/>
                  </a:lnTo>
                  <a:lnTo>
                    <a:pt x="461822" y="4318"/>
                  </a:lnTo>
                  <a:lnTo>
                    <a:pt x="461822" y="36360"/>
                  </a:lnTo>
                  <a:lnTo>
                    <a:pt x="466178" y="40665"/>
                  </a:lnTo>
                  <a:lnTo>
                    <a:pt x="476910" y="40665"/>
                  </a:lnTo>
                  <a:lnTo>
                    <a:pt x="481266" y="36360"/>
                  </a:lnTo>
                  <a:lnTo>
                    <a:pt x="481266" y="4318"/>
                  </a:lnTo>
                  <a:close/>
                </a:path>
                <a:path w="608329" h="796925">
                  <a:moveTo>
                    <a:pt x="571169" y="44729"/>
                  </a:moveTo>
                  <a:lnTo>
                    <a:pt x="570953" y="38646"/>
                  </a:lnTo>
                  <a:lnTo>
                    <a:pt x="563295" y="31559"/>
                  </a:lnTo>
                  <a:lnTo>
                    <a:pt x="557504" y="31559"/>
                  </a:lnTo>
                  <a:lnTo>
                    <a:pt x="534720" y="53911"/>
                  </a:lnTo>
                  <a:lnTo>
                    <a:pt x="534733" y="59994"/>
                  </a:lnTo>
                  <a:lnTo>
                    <a:pt x="540346" y="65570"/>
                  </a:lnTo>
                  <a:lnTo>
                    <a:pt x="542810" y="66573"/>
                  </a:lnTo>
                  <a:lnTo>
                    <a:pt x="547966" y="66573"/>
                  </a:lnTo>
                  <a:lnTo>
                    <a:pt x="550430" y="65570"/>
                  </a:lnTo>
                  <a:lnTo>
                    <a:pt x="567512" y="48628"/>
                  </a:lnTo>
                  <a:lnTo>
                    <a:pt x="571169" y="44729"/>
                  </a:lnTo>
                  <a:close/>
                </a:path>
                <a:path w="608329" h="796925">
                  <a:moveTo>
                    <a:pt x="608152" y="116789"/>
                  </a:moveTo>
                  <a:lnTo>
                    <a:pt x="603808" y="112483"/>
                  </a:lnTo>
                  <a:lnTo>
                    <a:pt x="571461" y="112483"/>
                  </a:lnTo>
                  <a:lnTo>
                    <a:pt x="567118" y="116789"/>
                  </a:lnTo>
                  <a:lnTo>
                    <a:pt x="567118" y="127431"/>
                  </a:lnTo>
                  <a:lnTo>
                    <a:pt x="571461" y="131737"/>
                  </a:lnTo>
                  <a:lnTo>
                    <a:pt x="603808" y="131737"/>
                  </a:lnTo>
                  <a:lnTo>
                    <a:pt x="608152" y="127431"/>
                  </a:lnTo>
                  <a:lnTo>
                    <a:pt x="608152" y="1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135" y="122174"/>
            <a:ext cx="4652010" cy="100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">
              <a:lnSpc>
                <a:spcPts val="4090"/>
              </a:lnSpc>
              <a:spcBef>
                <a:spcPts val="105"/>
              </a:spcBef>
            </a:pPr>
            <a:r>
              <a:rPr sz="3600" b="1" spc="-10" dirty="0">
                <a:solidFill>
                  <a:srgbClr val="008A7A"/>
                </a:solidFill>
                <a:latin typeface="Arial"/>
                <a:cs typeface="Arial"/>
              </a:rPr>
              <a:t>GEO </a:t>
            </a:r>
            <a:r>
              <a:rPr sz="3600" b="1" dirty="0">
                <a:solidFill>
                  <a:srgbClr val="008A7A"/>
                </a:solidFill>
                <a:latin typeface="Arial"/>
                <a:cs typeface="Arial"/>
              </a:rPr>
              <a:t>Knowledge</a:t>
            </a:r>
            <a:r>
              <a:rPr sz="3600" b="1" spc="-114" dirty="0">
                <a:solidFill>
                  <a:srgbClr val="008A7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A7A"/>
                </a:solidFill>
                <a:latin typeface="Arial"/>
                <a:cs typeface="Arial"/>
              </a:rPr>
              <a:t>Hub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610"/>
              </a:lnSpc>
            </a:pPr>
            <a:r>
              <a:rPr sz="3200" b="1" spc="-5" dirty="0">
                <a:solidFill>
                  <a:srgbClr val="7E7E7E"/>
                </a:solidFill>
                <a:latin typeface="Arial"/>
                <a:cs typeface="Arial"/>
              </a:rPr>
              <a:t>Overview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952625"/>
            <a:ext cx="11953875" cy="2962275"/>
          </a:xfrm>
          <a:custGeom>
            <a:avLst/>
            <a:gdLst/>
            <a:ahLst/>
            <a:cxnLst/>
            <a:rect l="l" t="t" r="r" b="b"/>
            <a:pathLst>
              <a:path w="11953875" h="2962275">
                <a:moveTo>
                  <a:pt x="11460099" y="0"/>
                </a:moveTo>
                <a:lnTo>
                  <a:pt x="493725" y="0"/>
                </a:lnTo>
                <a:lnTo>
                  <a:pt x="446175" y="2260"/>
                </a:lnTo>
                <a:lnTo>
                  <a:pt x="399904" y="8904"/>
                </a:lnTo>
                <a:lnTo>
                  <a:pt x="355119" y="19725"/>
                </a:lnTo>
                <a:lnTo>
                  <a:pt x="312027" y="34515"/>
                </a:lnTo>
                <a:lnTo>
                  <a:pt x="270834" y="53067"/>
                </a:lnTo>
                <a:lnTo>
                  <a:pt x="231748" y="75174"/>
                </a:lnTo>
                <a:lnTo>
                  <a:pt x="194975" y="100629"/>
                </a:lnTo>
                <a:lnTo>
                  <a:pt x="160723" y="129225"/>
                </a:lnTo>
                <a:lnTo>
                  <a:pt x="129198" y="160756"/>
                </a:lnTo>
                <a:lnTo>
                  <a:pt x="100606" y="195013"/>
                </a:lnTo>
                <a:lnTo>
                  <a:pt x="75156" y="231790"/>
                </a:lnTo>
                <a:lnTo>
                  <a:pt x="53054" y="270880"/>
                </a:lnTo>
                <a:lnTo>
                  <a:pt x="34506" y="312076"/>
                </a:lnTo>
                <a:lnTo>
                  <a:pt x="19720" y="355170"/>
                </a:lnTo>
                <a:lnTo>
                  <a:pt x="8902" y="399956"/>
                </a:lnTo>
                <a:lnTo>
                  <a:pt x="2260" y="446227"/>
                </a:lnTo>
                <a:lnTo>
                  <a:pt x="0" y="493775"/>
                </a:lnTo>
                <a:lnTo>
                  <a:pt x="0" y="2468499"/>
                </a:lnTo>
                <a:lnTo>
                  <a:pt x="2260" y="2516047"/>
                </a:lnTo>
                <a:lnTo>
                  <a:pt x="8902" y="2562318"/>
                </a:lnTo>
                <a:lnTo>
                  <a:pt x="19720" y="2607104"/>
                </a:lnTo>
                <a:lnTo>
                  <a:pt x="34506" y="2650198"/>
                </a:lnTo>
                <a:lnTo>
                  <a:pt x="53054" y="2691394"/>
                </a:lnTo>
                <a:lnTo>
                  <a:pt x="75156" y="2730484"/>
                </a:lnTo>
                <a:lnTo>
                  <a:pt x="100606" y="2767261"/>
                </a:lnTo>
                <a:lnTo>
                  <a:pt x="129198" y="2801518"/>
                </a:lnTo>
                <a:lnTo>
                  <a:pt x="160723" y="2833049"/>
                </a:lnTo>
                <a:lnTo>
                  <a:pt x="194975" y="2861645"/>
                </a:lnTo>
                <a:lnTo>
                  <a:pt x="231748" y="2887100"/>
                </a:lnTo>
                <a:lnTo>
                  <a:pt x="270834" y="2909207"/>
                </a:lnTo>
                <a:lnTo>
                  <a:pt x="312027" y="2927759"/>
                </a:lnTo>
                <a:lnTo>
                  <a:pt x="355119" y="2942549"/>
                </a:lnTo>
                <a:lnTo>
                  <a:pt x="399904" y="2953370"/>
                </a:lnTo>
                <a:lnTo>
                  <a:pt x="446175" y="2960014"/>
                </a:lnTo>
                <a:lnTo>
                  <a:pt x="493725" y="2962275"/>
                </a:lnTo>
                <a:lnTo>
                  <a:pt x="11460099" y="2962275"/>
                </a:lnTo>
                <a:lnTo>
                  <a:pt x="11507647" y="2960014"/>
                </a:lnTo>
                <a:lnTo>
                  <a:pt x="11553918" y="2953370"/>
                </a:lnTo>
                <a:lnTo>
                  <a:pt x="11598704" y="2942549"/>
                </a:lnTo>
                <a:lnTo>
                  <a:pt x="11641798" y="2927759"/>
                </a:lnTo>
                <a:lnTo>
                  <a:pt x="11682994" y="2909207"/>
                </a:lnTo>
                <a:lnTo>
                  <a:pt x="11722084" y="2887100"/>
                </a:lnTo>
                <a:lnTo>
                  <a:pt x="11758861" y="2861645"/>
                </a:lnTo>
                <a:lnTo>
                  <a:pt x="11793118" y="2833049"/>
                </a:lnTo>
                <a:lnTo>
                  <a:pt x="11824649" y="2801518"/>
                </a:lnTo>
                <a:lnTo>
                  <a:pt x="11853245" y="2767261"/>
                </a:lnTo>
                <a:lnTo>
                  <a:pt x="11878700" y="2730484"/>
                </a:lnTo>
                <a:lnTo>
                  <a:pt x="11900807" y="2691394"/>
                </a:lnTo>
                <a:lnTo>
                  <a:pt x="11919359" y="2650198"/>
                </a:lnTo>
                <a:lnTo>
                  <a:pt x="11934149" y="2607104"/>
                </a:lnTo>
                <a:lnTo>
                  <a:pt x="11944970" y="2562318"/>
                </a:lnTo>
                <a:lnTo>
                  <a:pt x="11951614" y="2516047"/>
                </a:lnTo>
                <a:lnTo>
                  <a:pt x="11953875" y="2468499"/>
                </a:lnTo>
                <a:lnTo>
                  <a:pt x="11953875" y="493775"/>
                </a:lnTo>
                <a:lnTo>
                  <a:pt x="11951614" y="446227"/>
                </a:lnTo>
                <a:lnTo>
                  <a:pt x="11944970" y="399956"/>
                </a:lnTo>
                <a:lnTo>
                  <a:pt x="11934149" y="355170"/>
                </a:lnTo>
                <a:lnTo>
                  <a:pt x="11919359" y="312076"/>
                </a:lnTo>
                <a:lnTo>
                  <a:pt x="11900807" y="270880"/>
                </a:lnTo>
                <a:lnTo>
                  <a:pt x="11878700" y="231790"/>
                </a:lnTo>
                <a:lnTo>
                  <a:pt x="11853245" y="195013"/>
                </a:lnTo>
                <a:lnTo>
                  <a:pt x="11824649" y="160756"/>
                </a:lnTo>
                <a:lnTo>
                  <a:pt x="11793118" y="129225"/>
                </a:lnTo>
                <a:lnTo>
                  <a:pt x="11758861" y="100629"/>
                </a:lnTo>
                <a:lnTo>
                  <a:pt x="11722084" y="75174"/>
                </a:lnTo>
                <a:lnTo>
                  <a:pt x="11682994" y="53067"/>
                </a:lnTo>
                <a:lnTo>
                  <a:pt x="11641798" y="34515"/>
                </a:lnTo>
                <a:lnTo>
                  <a:pt x="11598704" y="19725"/>
                </a:lnTo>
                <a:lnTo>
                  <a:pt x="11553918" y="8904"/>
                </a:lnTo>
                <a:lnTo>
                  <a:pt x="11507647" y="2260"/>
                </a:lnTo>
                <a:lnTo>
                  <a:pt x="114600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9254" y="2533268"/>
            <a:ext cx="11495405" cy="16719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10"/>
              </a:spcBef>
            </a:pPr>
            <a:r>
              <a:rPr sz="3600" spc="5" dirty="0">
                <a:solidFill>
                  <a:srgbClr val="3A3838"/>
                </a:solidFill>
                <a:latin typeface="Carlito"/>
                <a:cs typeface="Carlito"/>
              </a:rPr>
              <a:t>An </a:t>
            </a:r>
            <a:r>
              <a:rPr sz="3600" spc="-15" dirty="0">
                <a:solidFill>
                  <a:srgbClr val="3A3838"/>
                </a:solidFill>
                <a:latin typeface="Carlito"/>
                <a:cs typeface="Carlito"/>
              </a:rPr>
              <a:t>open-source </a:t>
            </a:r>
            <a:r>
              <a:rPr sz="3600" spc="-10" dirty="0">
                <a:solidFill>
                  <a:srgbClr val="3A3838"/>
                </a:solidFill>
                <a:latin typeface="Carlito"/>
                <a:cs typeface="Carlito"/>
              </a:rPr>
              <a:t>digital repository </a:t>
            </a:r>
            <a:r>
              <a:rPr sz="3600" spc="-15" dirty="0">
                <a:solidFill>
                  <a:srgbClr val="3A3838"/>
                </a:solidFill>
                <a:latin typeface="Carlito"/>
                <a:cs typeface="Carlito"/>
              </a:rPr>
              <a:t>of open, </a:t>
            </a:r>
            <a:r>
              <a:rPr sz="3600" spc="-10" dirty="0">
                <a:solidFill>
                  <a:srgbClr val="3A3838"/>
                </a:solidFill>
                <a:latin typeface="Carlito"/>
                <a:cs typeface="Carlito"/>
              </a:rPr>
              <a:t>authoritative </a:t>
            </a:r>
            <a:r>
              <a:rPr sz="3600" spc="-5" dirty="0">
                <a:solidFill>
                  <a:srgbClr val="3A3838"/>
                </a:solidFill>
                <a:latin typeface="Carlito"/>
                <a:cs typeface="Carlito"/>
              </a:rPr>
              <a:t>and  </a:t>
            </a:r>
            <a:r>
              <a:rPr sz="3600" spc="-20" dirty="0">
                <a:solidFill>
                  <a:srgbClr val="3A3838"/>
                </a:solidFill>
                <a:latin typeface="Carlito"/>
                <a:cs typeface="Carlito"/>
              </a:rPr>
              <a:t>reproducible </a:t>
            </a:r>
            <a:r>
              <a:rPr sz="3600" spc="-5" dirty="0">
                <a:solidFill>
                  <a:srgbClr val="3A3838"/>
                </a:solidFill>
                <a:latin typeface="Carlito"/>
                <a:cs typeface="Carlito"/>
              </a:rPr>
              <a:t>knowledge </a:t>
            </a:r>
            <a:r>
              <a:rPr sz="3600" spc="-25" dirty="0">
                <a:solidFill>
                  <a:srgbClr val="3A3838"/>
                </a:solidFill>
                <a:latin typeface="Carlito"/>
                <a:cs typeface="Carlito"/>
              </a:rPr>
              <a:t>created </a:t>
            </a:r>
            <a:r>
              <a:rPr sz="3600" spc="-10" dirty="0">
                <a:solidFill>
                  <a:srgbClr val="3A3838"/>
                </a:solidFill>
                <a:latin typeface="Carlito"/>
                <a:cs typeface="Carlito"/>
              </a:rPr>
              <a:t>by the </a:t>
            </a:r>
            <a:r>
              <a:rPr sz="3600" b="1" spc="-10" dirty="0">
                <a:solidFill>
                  <a:srgbClr val="3A3838"/>
                </a:solidFill>
                <a:latin typeface="Carlito"/>
                <a:cs typeface="Carlito"/>
              </a:rPr>
              <a:t>Group </a:t>
            </a:r>
            <a:r>
              <a:rPr sz="3600" b="1" spc="5" dirty="0">
                <a:solidFill>
                  <a:srgbClr val="3A3838"/>
                </a:solidFill>
                <a:latin typeface="Carlito"/>
                <a:cs typeface="Carlito"/>
              </a:rPr>
              <a:t>on </a:t>
            </a:r>
            <a:r>
              <a:rPr sz="3600" b="1" spc="-20" dirty="0">
                <a:solidFill>
                  <a:srgbClr val="3A3838"/>
                </a:solidFill>
                <a:latin typeface="Carlito"/>
                <a:cs typeface="Carlito"/>
              </a:rPr>
              <a:t>Earth  </a:t>
            </a:r>
            <a:r>
              <a:rPr sz="3600" b="1" spc="-5" dirty="0">
                <a:solidFill>
                  <a:srgbClr val="3A3838"/>
                </a:solidFill>
                <a:latin typeface="Carlito"/>
                <a:cs typeface="Carlito"/>
              </a:rPr>
              <a:t>Observations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136"/>
            <a:ext cx="12192000" cy="5629910"/>
            <a:chOff x="0" y="1219136"/>
            <a:chExt cx="12192000" cy="5629910"/>
          </a:xfrm>
        </p:grpSpPr>
        <p:sp>
          <p:nvSpPr>
            <p:cNvPr id="3" name="object 3"/>
            <p:cNvSpPr/>
            <p:nvPr/>
          </p:nvSpPr>
          <p:spPr>
            <a:xfrm>
              <a:off x="761999" y="1228725"/>
              <a:ext cx="9211310" cy="3924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7237" y="1223899"/>
              <a:ext cx="9229725" cy="3933825"/>
            </a:xfrm>
            <a:custGeom>
              <a:avLst/>
              <a:gdLst/>
              <a:ahLst/>
              <a:cxnLst/>
              <a:rect l="l" t="t" r="r" b="b"/>
              <a:pathLst>
                <a:path w="9229725" h="3933825">
                  <a:moveTo>
                    <a:pt x="0" y="3933825"/>
                  </a:moveTo>
                  <a:lnTo>
                    <a:pt x="9229725" y="3933825"/>
                  </a:lnTo>
                  <a:lnTo>
                    <a:pt x="9229725" y="0"/>
                  </a:lnTo>
                  <a:lnTo>
                    <a:pt x="0" y="0"/>
                  </a:lnTo>
                  <a:lnTo>
                    <a:pt x="0" y="393382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91426" y="3281425"/>
              <a:ext cx="2752725" cy="847725"/>
            </a:xfrm>
            <a:custGeom>
              <a:avLst/>
              <a:gdLst/>
              <a:ahLst/>
              <a:cxnLst/>
              <a:rect l="l" t="t" r="r" b="b"/>
              <a:pathLst>
                <a:path w="2752725" h="847725">
                  <a:moveTo>
                    <a:pt x="0" y="847725"/>
                  </a:moveTo>
                  <a:lnTo>
                    <a:pt x="2752725" y="847725"/>
                  </a:lnTo>
                  <a:lnTo>
                    <a:pt x="2752725" y="0"/>
                  </a:lnTo>
                  <a:lnTo>
                    <a:pt x="0" y="0"/>
                  </a:lnTo>
                  <a:lnTo>
                    <a:pt x="0" y="8477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075" y="2895600"/>
              <a:ext cx="6705600" cy="3714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312" y="2890837"/>
              <a:ext cx="6715125" cy="3724275"/>
            </a:xfrm>
            <a:custGeom>
              <a:avLst/>
              <a:gdLst/>
              <a:ahLst/>
              <a:cxnLst/>
              <a:rect l="l" t="t" r="r" b="b"/>
              <a:pathLst>
                <a:path w="6715125" h="3724275">
                  <a:moveTo>
                    <a:pt x="0" y="3724275"/>
                  </a:moveTo>
                  <a:lnTo>
                    <a:pt x="6715125" y="3724275"/>
                  </a:lnTo>
                  <a:lnTo>
                    <a:pt x="6715125" y="0"/>
                  </a:lnTo>
                  <a:lnTo>
                    <a:pt x="0" y="0"/>
                  </a:lnTo>
                  <a:lnTo>
                    <a:pt x="0" y="372427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9685">
              <a:lnSpc>
                <a:spcPts val="3105"/>
              </a:lnSpc>
            </a:pPr>
            <a:r>
              <a:rPr sz="2750" spc="25" dirty="0">
                <a:solidFill>
                  <a:srgbClr val="7E7E7E"/>
                </a:solidFill>
              </a:rPr>
              <a:t>Record </a:t>
            </a:r>
            <a:r>
              <a:rPr sz="2750" spc="20" dirty="0">
                <a:solidFill>
                  <a:srgbClr val="7E7E7E"/>
                </a:solidFill>
              </a:rPr>
              <a:t>landing</a:t>
            </a:r>
            <a:r>
              <a:rPr sz="2750" spc="-20" dirty="0">
                <a:solidFill>
                  <a:srgbClr val="7E7E7E"/>
                </a:solidFill>
              </a:rPr>
              <a:t> </a:t>
            </a:r>
            <a:r>
              <a:rPr sz="2750" spc="35" dirty="0">
                <a:solidFill>
                  <a:srgbClr val="7E7E7E"/>
                </a:solidFill>
              </a:rPr>
              <a:t>page</a:t>
            </a:r>
            <a:endParaRPr sz="2750"/>
          </a:p>
        </p:txBody>
      </p:sp>
      <p:sp>
        <p:nvSpPr>
          <p:cNvPr id="9" name="object 9"/>
          <p:cNvSpPr txBox="1"/>
          <p:nvPr/>
        </p:nvSpPr>
        <p:spPr>
          <a:xfrm>
            <a:off x="8976106" y="211137"/>
            <a:ext cx="26193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 </a:t>
            </a:r>
            <a:r>
              <a:rPr sz="2750" spc="-5" dirty="0">
                <a:solidFill>
                  <a:srgbClr val="7E7E7E"/>
                </a:solidFill>
                <a:latin typeface="Arial"/>
                <a:cs typeface="Arial"/>
              </a:rPr>
              <a:t>User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083362" y="768740"/>
            <a:ext cx="720090" cy="845819"/>
            <a:chOff x="11083362" y="768740"/>
            <a:chExt cx="720090" cy="845819"/>
          </a:xfrm>
        </p:grpSpPr>
        <p:sp>
          <p:nvSpPr>
            <p:cNvPr id="11" name="object 11"/>
            <p:cNvSpPr/>
            <p:nvPr/>
          </p:nvSpPr>
          <p:spPr>
            <a:xfrm>
              <a:off x="11306937" y="768743"/>
              <a:ext cx="495934" cy="504190"/>
            </a:xfrm>
            <a:custGeom>
              <a:avLst/>
              <a:gdLst/>
              <a:ahLst/>
              <a:cxnLst/>
              <a:rect l="l" t="t" r="r" b="b"/>
              <a:pathLst>
                <a:path w="495934" h="504190">
                  <a:moveTo>
                    <a:pt x="268655" y="319062"/>
                  </a:moveTo>
                  <a:lnTo>
                    <a:pt x="226415" y="319062"/>
                  </a:lnTo>
                  <a:lnTo>
                    <a:pt x="228663" y="326758"/>
                  </a:lnTo>
                  <a:lnTo>
                    <a:pt x="233426" y="332917"/>
                  </a:lnTo>
                  <a:lnTo>
                    <a:pt x="240080" y="336994"/>
                  </a:lnTo>
                  <a:lnTo>
                    <a:pt x="248018" y="338442"/>
                  </a:lnTo>
                  <a:lnTo>
                    <a:pt x="255663" y="336740"/>
                  </a:lnTo>
                  <a:lnTo>
                    <a:pt x="262013" y="332600"/>
                  </a:lnTo>
                  <a:lnTo>
                    <a:pt x="266522" y="326542"/>
                  </a:lnTo>
                  <a:lnTo>
                    <a:pt x="268655" y="319062"/>
                  </a:lnTo>
                  <a:close/>
                </a:path>
                <a:path w="495934" h="504190">
                  <a:moveTo>
                    <a:pt x="284086" y="290728"/>
                  </a:moveTo>
                  <a:lnTo>
                    <a:pt x="279742" y="286423"/>
                  </a:lnTo>
                  <a:lnTo>
                    <a:pt x="216179" y="286423"/>
                  </a:lnTo>
                  <a:lnTo>
                    <a:pt x="211836" y="290728"/>
                  </a:lnTo>
                  <a:lnTo>
                    <a:pt x="211836" y="301371"/>
                  </a:lnTo>
                  <a:lnTo>
                    <a:pt x="216179" y="305689"/>
                  </a:lnTo>
                  <a:lnTo>
                    <a:pt x="279742" y="305689"/>
                  </a:lnTo>
                  <a:lnTo>
                    <a:pt x="284086" y="301371"/>
                  </a:lnTo>
                  <a:lnTo>
                    <a:pt x="284086" y="290728"/>
                  </a:lnTo>
                  <a:close/>
                </a:path>
                <a:path w="495934" h="504190">
                  <a:moveTo>
                    <a:pt x="495935" y="26466"/>
                  </a:moveTo>
                  <a:lnTo>
                    <a:pt x="495020" y="21437"/>
                  </a:lnTo>
                  <a:lnTo>
                    <a:pt x="494106" y="16344"/>
                  </a:lnTo>
                  <a:lnTo>
                    <a:pt x="488683" y="7988"/>
                  </a:lnTo>
                  <a:lnTo>
                    <a:pt x="480504" y="2260"/>
                  </a:lnTo>
                  <a:lnTo>
                    <a:pt x="474421" y="914"/>
                  </a:lnTo>
                  <a:lnTo>
                    <a:pt x="474421" y="25120"/>
                  </a:lnTo>
                  <a:lnTo>
                    <a:pt x="474306" y="26466"/>
                  </a:lnTo>
                  <a:lnTo>
                    <a:pt x="473811" y="369963"/>
                  </a:lnTo>
                  <a:lnTo>
                    <a:pt x="473824" y="372618"/>
                  </a:lnTo>
                  <a:lnTo>
                    <a:pt x="471843" y="374624"/>
                  </a:lnTo>
                  <a:lnTo>
                    <a:pt x="469366" y="374688"/>
                  </a:lnTo>
                  <a:lnTo>
                    <a:pt x="197358" y="374688"/>
                  </a:lnTo>
                  <a:lnTo>
                    <a:pt x="129476" y="448703"/>
                  </a:lnTo>
                  <a:lnTo>
                    <a:pt x="129476" y="374688"/>
                  </a:lnTo>
                  <a:lnTo>
                    <a:pt x="25958" y="374688"/>
                  </a:lnTo>
                  <a:lnTo>
                    <a:pt x="23469" y="374611"/>
                  </a:lnTo>
                  <a:lnTo>
                    <a:pt x="21564" y="372618"/>
                  </a:lnTo>
                  <a:lnTo>
                    <a:pt x="21551" y="23583"/>
                  </a:lnTo>
                  <a:lnTo>
                    <a:pt x="23520" y="21539"/>
                  </a:lnTo>
                  <a:lnTo>
                    <a:pt x="26022" y="21437"/>
                  </a:lnTo>
                  <a:lnTo>
                    <a:pt x="469887" y="21437"/>
                  </a:lnTo>
                  <a:lnTo>
                    <a:pt x="471081" y="21450"/>
                  </a:lnTo>
                  <a:lnTo>
                    <a:pt x="472236" y="21945"/>
                  </a:lnTo>
                  <a:lnTo>
                    <a:pt x="473976" y="23799"/>
                  </a:lnTo>
                  <a:lnTo>
                    <a:pt x="474421" y="25120"/>
                  </a:lnTo>
                  <a:lnTo>
                    <a:pt x="474421" y="914"/>
                  </a:lnTo>
                  <a:lnTo>
                    <a:pt x="470382" y="0"/>
                  </a:lnTo>
                  <a:lnTo>
                    <a:pt x="26022" y="0"/>
                  </a:lnTo>
                  <a:lnTo>
                    <a:pt x="15849" y="2120"/>
                  </a:lnTo>
                  <a:lnTo>
                    <a:pt x="7569" y="7734"/>
                  </a:lnTo>
                  <a:lnTo>
                    <a:pt x="2006" y="16014"/>
                  </a:lnTo>
                  <a:lnTo>
                    <a:pt x="0" y="26060"/>
                  </a:lnTo>
                  <a:lnTo>
                    <a:pt x="25" y="370166"/>
                  </a:lnTo>
                  <a:lnTo>
                    <a:pt x="1905" y="380022"/>
                  </a:lnTo>
                  <a:lnTo>
                    <a:pt x="7378" y="388289"/>
                  </a:lnTo>
                  <a:lnTo>
                    <a:pt x="15582" y="393928"/>
                  </a:lnTo>
                  <a:lnTo>
                    <a:pt x="25692" y="396087"/>
                  </a:lnTo>
                  <a:lnTo>
                    <a:pt x="107886" y="396087"/>
                  </a:lnTo>
                  <a:lnTo>
                    <a:pt x="107886" y="504101"/>
                  </a:lnTo>
                  <a:lnTo>
                    <a:pt x="158673" y="448703"/>
                  </a:lnTo>
                  <a:lnTo>
                    <a:pt x="206921" y="396087"/>
                  </a:lnTo>
                  <a:lnTo>
                    <a:pt x="469353" y="396087"/>
                  </a:lnTo>
                  <a:lnTo>
                    <a:pt x="479526" y="394004"/>
                  </a:lnTo>
                  <a:lnTo>
                    <a:pt x="487807" y="388416"/>
                  </a:lnTo>
                  <a:lnTo>
                    <a:pt x="493382" y="380161"/>
                  </a:lnTo>
                  <a:lnTo>
                    <a:pt x="495376" y="370166"/>
                  </a:lnTo>
                  <a:lnTo>
                    <a:pt x="495388" y="369963"/>
                  </a:lnTo>
                  <a:lnTo>
                    <a:pt x="495935" y="2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73661" y="1218330"/>
              <a:ext cx="187335" cy="1856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73432" y="875808"/>
              <a:ext cx="162960" cy="166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83354" y="817854"/>
              <a:ext cx="608330" cy="796925"/>
            </a:xfrm>
            <a:custGeom>
              <a:avLst/>
              <a:gdLst/>
              <a:ahLst/>
              <a:cxnLst/>
              <a:rect l="l" t="t" r="r" b="b"/>
              <a:pathLst>
                <a:path w="608329" h="796925">
                  <a:moveTo>
                    <a:pt x="368388" y="710831"/>
                  </a:moveTo>
                  <a:lnTo>
                    <a:pt x="346786" y="667677"/>
                  </a:lnTo>
                  <a:lnTo>
                    <a:pt x="304888" y="642162"/>
                  </a:lnTo>
                  <a:lnTo>
                    <a:pt x="258419" y="626224"/>
                  </a:lnTo>
                  <a:lnTo>
                    <a:pt x="202857" y="615492"/>
                  </a:lnTo>
                  <a:lnTo>
                    <a:pt x="183451" y="614362"/>
                  </a:lnTo>
                  <a:lnTo>
                    <a:pt x="164858" y="615061"/>
                  </a:lnTo>
                  <a:lnTo>
                    <a:pt x="110210" y="625652"/>
                  </a:lnTo>
                  <a:lnTo>
                    <a:pt x="64033" y="642454"/>
                  </a:lnTo>
                  <a:lnTo>
                    <a:pt x="21602" y="667131"/>
                  </a:lnTo>
                  <a:lnTo>
                    <a:pt x="0" y="710057"/>
                  </a:lnTo>
                  <a:lnTo>
                    <a:pt x="0" y="796544"/>
                  </a:lnTo>
                  <a:lnTo>
                    <a:pt x="21602" y="796544"/>
                  </a:lnTo>
                  <a:lnTo>
                    <a:pt x="21602" y="710120"/>
                  </a:lnTo>
                  <a:lnTo>
                    <a:pt x="22491" y="702716"/>
                  </a:lnTo>
                  <a:lnTo>
                    <a:pt x="53479" y="672109"/>
                  </a:lnTo>
                  <a:lnTo>
                    <a:pt x="94551" y="652957"/>
                  </a:lnTo>
                  <a:lnTo>
                    <a:pt x="132651" y="641642"/>
                  </a:lnTo>
                  <a:lnTo>
                    <a:pt x="183654" y="635762"/>
                  </a:lnTo>
                  <a:lnTo>
                    <a:pt x="201218" y="636841"/>
                  </a:lnTo>
                  <a:lnTo>
                    <a:pt x="252945" y="646925"/>
                  </a:lnTo>
                  <a:lnTo>
                    <a:pt x="295541" y="661492"/>
                  </a:lnTo>
                  <a:lnTo>
                    <a:pt x="333946" y="684872"/>
                  </a:lnTo>
                  <a:lnTo>
                    <a:pt x="346786" y="710552"/>
                  </a:lnTo>
                  <a:lnTo>
                    <a:pt x="346786" y="796544"/>
                  </a:lnTo>
                  <a:lnTo>
                    <a:pt x="368388" y="796544"/>
                  </a:lnTo>
                  <a:lnTo>
                    <a:pt x="368388" y="710831"/>
                  </a:lnTo>
                  <a:close/>
                </a:path>
                <a:path w="608329" h="796925">
                  <a:moveTo>
                    <a:pt x="376910" y="116789"/>
                  </a:moveTo>
                  <a:lnTo>
                    <a:pt x="372567" y="112483"/>
                  </a:lnTo>
                  <a:lnTo>
                    <a:pt x="340220" y="112483"/>
                  </a:lnTo>
                  <a:lnTo>
                    <a:pt x="335876" y="116789"/>
                  </a:lnTo>
                  <a:lnTo>
                    <a:pt x="335876" y="127431"/>
                  </a:lnTo>
                  <a:lnTo>
                    <a:pt x="340220" y="131737"/>
                  </a:lnTo>
                  <a:lnTo>
                    <a:pt x="372567" y="131737"/>
                  </a:lnTo>
                  <a:lnTo>
                    <a:pt x="376910" y="127431"/>
                  </a:lnTo>
                  <a:lnTo>
                    <a:pt x="376910" y="116789"/>
                  </a:lnTo>
                  <a:close/>
                </a:path>
                <a:path w="608329" h="796925">
                  <a:moveTo>
                    <a:pt x="409689" y="54521"/>
                  </a:moveTo>
                  <a:lnTo>
                    <a:pt x="405536" y="50139"/>
                  </a:lnTo>
                  <a:lnTo>
                    <a:pt x="390271" y="35013"/>
                  </a:lnTo>
                  <a:lnTo>
                    <a:pt x="386346" y="31394"/>
                  </a:lnTo>
                  <a:lnTo>
                    <a:pt x="380199" y="31610"/>
                  </a:lnTo>
                  <a:lnTo>
                    <a:pt x="373049" y="39192"/>
                  </a:lnTo>
                  <a:lnTo>
                    <a:pt x="373049" y="44932"/>
                  </a:lnTo>
                  <a:lnTo>
                    <a:pt x="376516" y="48628"/>
                  </a:lnTo>
                  <a:lnTo>
                    <a:pt x="391795" y="63754"/>
                  </a:lnTo>
                  <a:lnTo>
                    <a:pt x="395452" y="67652"/>
                  </a:lnTo>
                  <a:lnTo>
                    <a:pt x="401612" y="67868"/>
                  </a:lnTo>
                  <a:lnTo>
                    <a:pt x="409473" y="60617"/>
                  </a:lnTo>
                  <a:lnTo>
                    <a:pt x="409689" y="54521"/>
                  </a:lnTo>
                  <a:close/>
                </a:path>
                <a:path w="608329" h="796925">
                  <a:moveTo>
                    <a:pt x="481266" y="4318"/>
                  </a:moveTo>
                  <a:lnTo>
                    <a:pt x="476910" y="0"/>
                  </a:lnTo>
                  <a:lnTo>
                    <a:pt x="466178" y="0"/>
                  </a:lnTo>
                  <a:lnTo>
                    <a:pt x="461822" y="4318"/>
                  </a:lnTo>
                  <a:lnTo>
                    <a:pt x="461822" y="36360"/>
                  </a:lnTo>
                  <a:lnTo>
                    <a:pt x="466178" y="40665"/>
                  </a:lnTo>
                  <a:lnTo>
                    <a:pt x="476910" y="40665"/>
                  </a:lnTo>
                  <a:lnTo>
                    <a:pt x="481266" y="36360"/>
                  </a:lnTo>
                  <a:lnTo>
                    <a:pt x="481266" y="4318"/>
                  </a:lnTo>
                  <a:close/>
                </a:path>
                <a:path w="608329" h="796925">
                  <a:moveTo>
                    <a:pt x="571169" y="44729"/>
                  </a:moveTo>
                  <a:lnTo>
                    <a:pt x="570953" y="38646"/>
                  </a:lnTo>
                  <a:lnTo>
                    <a:pt x="563295" y="31559"/>
                  </a:lnTo>
                  <a:lnTo>
                    <a:pt x="557504" y="31559"/>
                  </a:lnTo>
                  <a:lnTo>
                    <a:pt x="534720" y="53911"/>
                  </a:lnTo>
                  <a:lnTo>
                    <a:pt x="534733" y="59994"/>
                  </a:lnTo>
                  <a:lnTo>
                    <a:pt x="540346" y="65570"/>
                  </a:lnTo>
                  <a:lnTo>
                    <a:pt x="542810" y="66573"/>
                  </a:lnTo>
                  <a:lnTo>
                    <a:pt x="547966" y="66573"/>
                  </a:lnTo>
                  <a:lnTo>
                    <a:pt x="550430" y="65570"/>
                  </a:lnTo>
                  <a:lnTo>
                    <a:pt x="567512" y="48628"/>
                  </a:lnTo>
                  <a:lnTo>
                    <a:pt x="571169" y="44729"/>
                  </a:lnTo>
                  <a:close/>
                </a:path>
                <a:path w="608329" h="796925">
                  <a:moveTo>
                    <a:pt x="608152" y="116789"/>
                  </a:moveTo>
                  <a:lnTo>
                    <a:pt x="603808" y="112483"/>
                  </a:lnTo>
                  <a:lnTo>
                    <a:pt x="571461" y="112483"/>
                  </a:lnTo>
                  <a:lnTo>
                    <a:pt x="567118" y="116789"/>
                  </a:lnTo>
                  <a:lnTo>
                    <a:pt x="567118" y="127431"/>
                  </a:lnTo>
                  <a:lnTo>
                    <a:pt x="571461" y="131737"/>
                  </a:lnTo>
                  <a:lnTo>
                    <a:pt x="603808" y="131737"/>
                  </a:lnTo>
                  <a:lnTo>
                    <a:pt x="608152" y="127431"/>
                  </a:lnTo>
                  <a:lnTo>
                    <a:pt x="608152" y="1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136"/>
            <a:ext cx="12192000" cy="5629910"/>
            <a:chOff x="0" y="1219136"/>
            <a:chExt cx="12192000" cy="5629910"/>
          </a:xfrm>
        </p:grpSpPr>
        <p:sp>
          <p:nvSpPr>
            <p:cNvPr id="3" name="object 3"/>
            <p:cNvSpPr/>
            <p:nvPr/>
          </p:nvSpPr>
          <p:spPr>
            <a:xfrm>
              <a:off x="761999" y="1228725"/>
              <a:ext cx="9211310" cy="3924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7237" y="1223899"/>
              <a:ext cx="9229725" cy="3933825"/>
            </a:xfrm>
            <a:custGeom>
              <a:avLst/>
              <a:gdLst/>
              <a:ahLst/>
              <a:cxnLst/>
              <a:rect l="l" t="t" r="r" b="b"/>
              <a:pathLst>
                <a:path w="9229725" h="3933825">
                  <a:moveTo>
                    <a:pt x="0" y="3933825"/>
                  </a:moveTo>
                  <a:lnTo>
                    <a:pt x="9229725" y="3933825"/>
                  </a:lnTo>
                  <a:lnTo>
                    <a:pt x="9229725" y="0"/>
                  </a:lnTo>
                  <a:lnTo>
                    <a:pt x="0" y="0"/>
                  </a:lnTo>
                  <a:lnTo>
                    <a:pt x="0" y="393382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10476" y="4110100"/>
              <a:ext cx="2762250" cy="847725"/>
            </a:xfrm>
            <a:custGeom>
              <a:avLst/>
              <a:gdLst/>
              <a:ahLst/>
              <a:cxnLst/>
              <a:rect l="l" t="t" r="r" b="b"/>
              <a:pathLst>
                <a:path w="2762250" h="847725">
                  <a:moveTo>
                    <a:pt x="0" y="847725"/>
                  </a:moveTo>
                  <a:lnTo>
                    <a:pt x="2762250" y="847725"/>
                  </a:lnTo>
                  <a:lnTo>
                    <a:pt x="2762250" y="0"/>
                  </a:lnTo>
                  <a:lnTo>
                    <a:pt x="0" y="0"/>
                  </a:lnTo>
                  <a:lnTo>
                    <a:pt x="0" y="8477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1950" y="3629025"/>
              <a:ext cx="6429375" cy="26574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187" y="3624262"/>
              <a:ext cx="6438900" cy="2667000"/>
            </a:xfrm>
            <a:custGeom>
              <a:avLst/>
              <a:gdLst/>
              <a:ahLst/>
              <a:cxnLst/>
              <a:rect l="l" t="t" r="r" b="b"/>
              <a:pathLst>
                <a:path w="6438900" h="2667000">
                  <a:moveTo>
                    <a:pt x="0" y="2667000"/>
                  </a:moveTo>
                  <a:lnTo>
                    <a:pt x="6438900" y="2667000"/>
                  </a:lnTo>
                  <a:lnTo>
                    <a:pt x="6438900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9685">
              <a:lnSpc>
                <a:spcPts val="3105"/>
              </a:lnSpc>
            </a:pPr>
            <a:r>
              <a:rPr sz="2750" spc="25" dirty="0">
                <a:solidFill>
                  <a:srgbClr val="7E7E7E"/>
                </a:solidFill>
              </a:rPr>
              <a:t>Record </a:t>
            </a:r>
            <a:r>
              <a:rPr sz="2750" spc="20" dirty="0">
                <a:solidFill>
                  <a:srgbClr val="7E7E7E"/>
                </a:solidFill>
              </a:rPr>
              <a:t>landing</a:t>
            </a:r>
            <a:r>
              <a:rPr sz="2750" spc="-20" dirty="0">
                <a:solidFill>
                  <a:srgbClr val="7E7E7E"/>
                </a:solidFill>
              </a:rPr>
              <a:t> </a:t>
            </a:r>
            <a:r>
              <a:rPr sz="2750" spc="35" dirty="0">
                <a:solidFill>
                  <a:srgbClr val="7E7E7E"/>
                </a:solidFill>
              </a:rPr>
              <a:t>page</a:t>
            </a:r>
            <a:endParaRPr sz="2750"/>
          </a:p>
        </p:txBody>
      </p:sp>
      <p:sp>
        <p:nvSpPr>
          <p:cNvPr id="9" name="object 9"/>
          <p:cNvSpPr txBox="1"/>
          <p:nvPr/>
        </p:nvSpPr>
        <p:spPr>
          <a:xfrm>
            <a:off x="8976106" y="211137"/>
            <a:ext cx="26193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 </a:t>
            </a:r>
            <a:r>
              <a:rPr sz="2750" spc="-5" dirty="0">
                <a:solidFill>
                  <a:srgbClr val="7E7E7E"/>
                </a:solidFill>
                <a:latin typeface="Arial"/>
                <a:cs typeface="Arial"/>
              </a:rPr>
              <a:t>User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083362" y="768740"/>
            <a:ext cx="720090" cy="845819"/>
            <a:chOff x="11083362" y="768740"/>
            <a:chExt cx="720090" cy="845819"/>
          </a:xfrm>
        </p:grpSpPr>
        <p:sp>
          <p:nvSpPr>
            <p:cNvPr id="11" name="object 11"/>
            <p:cNvSpPr/>
            <p:nvPr/>
          </p:nvSpPr>
          <p:spPr>
            <a:xfrm>
              <a:off x="11306937" y="768743"/>
              <a:ext cx="495934" cy="504190"/>
            </a:xfrm>
            <a:custGeom>
              <a:avLst/>
              <a:gdLst/>
              <a:ahLst/>
              <a:cxnLst/>
              <a:rect l="l" t="t" r="r" b="b"/>
              <a:pathLst>
                <a:path w="495934" h="504190">
                  <a:moveTo>
                    <a:pt x="268655" y="319062"/>
                  </a:moveTo>
                  <a:lnTo>
                    <a:pt x="226415" y="319062"/>
                  </a:lnTo>
                  <a:lnTo>
                    <a:pt x="228663" y="326758"/>
                  </a:lnTo>
                  <a:lnTo>
                    <a:pt x="233426" y="332917"/>
                  </a:lnTo>
                  <a:lnTo>
                    <a:pt x="240080" y="336994"/>
                  </a:lnTo>
                  <a:lnTo>
                    <a:pt x="248018" y="338442"/>
                  </a:lnTo>
                  <a:lnTo>
                    <a:pt x="255663" y="336740"/>
                  </a:lnTo>
                  <a:lnTo>
                    <a:pt x="262013" y="332600"/>
                  </a:lnTo>
                  <a:lnTo>
                    <a:pt x="266522" y="326542"/>
                  </a:lnTo>
                  <a:lnTo>
                    <a:pt x="268655" y="319062"/>
                  </a:lnTo>
                  <a:close/>
                </a:path>
                <a:path w="495934" h="504190">
                  <a:moveTo>
                    <a:pt x="284086" y="290728"/>
                  </a:moveTo>
                  <a:lnTo>
                    <a:pt x="279742" y="286423"/>
                  </a:lnTo>
                  <a:lnTo>
                    <a:pt x="216179" y="286423"/>
                  </a:lnTo>
                  <a:lnTo>
                    <a:pt x="211836" y="290728"/>
                  </a:lnTo>
                  <a:lnTo>
                    <a:pt x="211836" y="301371"/>
                  </a:lnTo>
                  <a:lnTo>
                    <a:pt x="216179" y="305689"/>
                  </a:lnTo>
                  <a:lnTo>
                    <a:pt x="279742" y="305689"/>
                  </a:lnTo>
                  <a:lnTo>
                    <a:pt x="284086" y="301371"/>
                  </a:lnTo>
                  <a:lnTo>
                    <a:pt x="284086" y="290728"/>
                  </a:lnTo>
                  <a:close/>
                </a:path>
                <a:path w="495934" h="504190">
                  <a:moveTo>
                    <a:pt x="495935" y="26466"/>
                  </a:moveTo>
                  <a:lnTo>
                    <a:pt x="495020" y="21437"/>
                  </a:lnTo>
                  <a:lnTo>
                    <a:pt x="494106" y="16344"/>
                  </a:lnTo>
                  <a:lnTo>
                    <a:pt x="488683" y="7988"/>
                  </a:lnTo>
                  <a:lnTo>
                    <a:pt x="480504" y="2260"/>
                  </a:lnTo>
                  <a:lnTo>
                    <a:pt x="474421" y="914"/>
                  </a:lnTo>
                  <a:lnTo>
                    <a:pt x="474421" y="25120"/>
                  </a:lnTo>
                  <a:lnTo>
                    <a:pt x="474306" y="26466"/>
                  </a:lnTo>
                  <a:lnTo>
                    <a:pt x="473811" y="369963"/>
                  </a:lnTo>
                  <a:lnTo>
                    <a:pt x="473824" y="372618"/>
                  </a:lnTo>
                  <a:lnTo>
                    <a:pt x="471843" y="374624"/>
                  </a:lnTo>
                  <a:lnTo>
                    <a:pt x="469366" y="374688"/>
                  </a:lnTo>
                  <a:lnTo>
                    <a:pt x="197358" y="374688"/>
                  </a:lnTo>
                  <a:lnTo>
                    <a:pt x="129476" y="448703"/>
                  </a:lnTo>
                  <a:lnTo>
                    <a:pt x="129476" y="374688"/>
                  </a:lnTo>
                  <a:lnTo>
                    <a:pt x="25958" y="374688"/>
                  </a:lnTo>
                  <a:lnTo>
                    <a:pt x="23469" y="374611"/>
                  </a:lnTo>
                  <a:lnTo>
                    <a:pt x="21564" y="372618"/>
                  </a:lnTo>
                  <a:lnTo>
                    <a:pt x="21551" y="23583"/>
                  </a:lnTo>
                  <a:lnTo>
                    <a:pt x="23520" y="21539"/>
                  </a:lnTo>
                  <a:lnTo>
                    <a:pt x="26022" y="21437"/>
                  </a:lnTo>
                  <a:lnTo>
                    <a:pt x="469887" y="21437"/>
                  </a:lnTo>
                  <a:lnTo>
                    <a:pt x="471081" y="21450"/>
                  </a:lnTo>
                  <a:lnTo>
                    <a:pt x="472236" y="21945"/>
                  </a:lnTo>
                  <a:lnTo>
                    <a:pt x="473976" y="23799"/>
                  </a:lnTo>
                  <a:lnTo>
                    <a:pt x="474421" y="25120"/>
                  </a:lnTo>
                  <a:lnTo>
                    <a:pt x="474421" y="914"/>
                  </a:lnTo>
                  <a:lnTo>
                    <a:pt x="470382" y="0"/>
                  </a:lnTo>
                  <a:lnTo>
                    <a:pt x="26022" y="0"/>
                  </a:lnTo>
                  <a:lnTo>
                    <a:pt x="15849" y="2120"/>
                  </a:lnTo>
                  <a:lnTo>
                    <a:pt x="7569" y="7734"/>
                  </a:lnTo>
                  <a:lnTo>
                    <a:pt x="2006" y="16014"/>
                  </a:lnTo>
                  <a:lnTo>
                    <a:pt x="0" y="26060"/>
                  </a:lnTo>
                  <a:lnTo>
                    <a:pt x="25" y="370166"/>
                  </a:lnTo>
                  <a:lnTo>
                    <a:pt x="1905" y="380022"/>
                  </a:lnTo>
                  <a:lnTo>
                    <a:pt x="7378" y="388289"/>
                  </a:lnTo>
                  <a:lnTo>
                    <a:pt x="15582" y="393928"/>
                  </a:lnTo>
                  <a:lnTo>
                    <a:pt x="25692" y="396087"/>
                  </a:lnTo>
                  <a:lnTo>
                    <a:pt x="107886" y="396087"/>
                  </a:lnTo>
                  <a:lnTo>
                    <a:pt x="107886" y="504101"/>
                  </a:lnTo>
                  <a:lnTo>
                    <a:pt x="158673" y="448703"/>
                  </a:lnTo>
                  <a:lnTo>
                    <a:pt x="206921" y="396087"/>
                  </a:lnTo>
                  <a:lnTo>
                    <a:pt x="469353" y="396087"/>
                  </a:lnTo>
                  <a:lnTo>
                    <a:pt x="479526" y="394004"/>
                  </a:lnTo>
                  <a:lnTo>
                    <a:pt x="487807" y="388416"/>
                  </a:lnTo>
                  <a:lnTo>
                    <a:pt x="493382" y="380161"/>
                  </a:lnTo>
                  <a:lnTo>
                    <a:pt x="495376" y="370166"/>
                  </a:lnTo>
                  <a:lnTo>
                    <a:pt x="495388" y="369963"/>
                  </a:lnTo>
                  <a:lnTo>
                    <a:pt x="495935" y="2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73661" y="1218330"/>
              <a:ext cx="187335" cy="1856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73432" y="875808"/>
              <a:ext cx="162960" cy="166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83354" y="817854"/>
              <a:ext cx="608330" cy="796925"/>
            </a:xfrm>
            <a:custGeom>
              <a:avLst/>
              <a:gdLst/>
              <a:ahLst/>
              <a:cxnLst/>
              <a:rect l="l" t="t" r="r" b="b"/>
              <a:pathLst>
                <a:path w="608329" h="796925">
                  <a:moveTo>
                    <a:pt x="368388" y="710831"/>
                  </a:moveTo>
                  <a:lnTo>
                    <a:pt x="346786" y="667677"/>
                  </a:lnTo>
                  <a:lnTo>
                    <a:pt x="304888" y="642162"/>
                  </a:lnTo>
                  <a:lnTo>
                    <a:pt x="258419" y="626224"/>
                  </a:lnTo>
                  <a:lnTo>
                    <a:pt x="202857" y="615492"/>
                  </a:lnTo>
                  <a:lnTo>
                    <a:pt x="183451" y="614362"/>
                  </a:lnTo>
                  <a:lnTo>
                    <a:pt x="164858" y="615061"/>
                  </a:lnTo>
                  <a:lnTo>
                    <a:pt x="110210" y="625652"/>
                  </a:lnTo>
                  <a:lnTo>
                    <a:pt x="64033" y="642454"/>
                  </a:lnTo>
                  <a:lnTo>
                    <a:pt x="21602" y="667131"/>
                  </a:lnTo>
                  <a:lnTo>
                    <a:pt x="0" y="710057"/>
                  </a:lnTo>
                  <a:lnTo>
                    <a:pt x="0" y="796544"/>
                  </a:lnTo>
                  <a:lnTo>
                    <a:pt x="21602" y="796544"/>
                  </a:lnTo>
                  <a:lnTo>
                    <a:pt x="21602" y="710120"/>
                  </a:lnTo>
                  <a:lnTo>
                    <a:pt x="22491" y="702716"/>
                  </a:lnTo>
                  <a:lnTo>
                    <a:pt x="53479" y="672109"/>
                  </a:lnTo>
                  <a:lnTo>
                    <a:pt x="94551" y="652957"/>
                  </a:lnTo>
                  <a:lnTo>
                    <a:pt x="132651" y="641642"/>
                  </a:lnTo>
                  <a:lnTo>
                    <a:pt x="183654" y="635762"/>
                  </a:lnTo>
                  <a:lnTo>
                    <a:pt x="201218" y="636841"/>
                  </a:lnTo>
                  <a:lnTo>
                    <a:pt x="252945" y="646925"/>
                  </a:lnTo>
                  <a:lnTo>
                    <a:pt x="295541" y="661492"/>
                  </a:lnTo>
                  <a:lnTo>
                    <a:pt x="333946" y="684872"/>
                  </a:lnTo>
                  <a:lnTo>
                    <a:pt x="346786" y="710552"/>
                  </a:lnTo>
                  <a:lnTo>
                    <a:pt x="346786" y="796544"/>
                  </a:lnTo>
                  <a:lnTo>
                    <a:pt x="368388" y="796544"/>
                  </a:lnTo>
                  <a:lnTo>
                    <a:pt x="368388" y="710831"/>
                  </a:lnTo>
                  <a:close/>
                </a:path>
                <a:path w="608329" h="796925">
                  <a:moveTo>
                    <a:pt x="376910" y="116789"/>
                  </a:moveTo>
                  <a:lnTo>
                    <a:pt x="372567" y="112483"/>
                  </a:lnTo>
                  <a:lnTo>
                    <a:pt x="340220" y="112483"/>
                  </a:lnTo>
                  <a:lnTo>
                    <a:pt x="335876" y="116789"/>
                  </a:lnTo>
                  <a:lnTo>
                    <a:pt x="335876" y="127431"/>
                  </a:lnTo>
                  <a:lnTo>
                    <a:pt x="340220" y="131737"/>
                  </a:lnTo>
                  <a:lnTo>
                    <a:pt x="372567" y="131737"/>
                  </a:lnTo>
                  <a:lnTo>
                    <a:pt x="376910" y="127431"/>
                  </a:lnTo>
                  <a:lnTo>
                    <a:pt x="376910" y="116789"/>
                  </a:lnTo>
                  <a:close/>
                </a:path>
                <a:path w="608329" h="796925">
                  <a:moveTo>
                    <a:pt x="409689" y="54521"/>
                  </a:moveTo>
                  <a:lnTo>
                    <a:pt x="405536" y="50139"/>
                  </a:lnTo>
                  <a:lnTo>
                    <a:pt x="390271" y="35013"/>
                  </a:lnTo>
                  <a:lnTo>
                    <a:pt x="386346" y="31394"/>
                  </a:lnTo>
                  <a:lnTo>
                    <a:pt x="380199" y="31610"/>
                  </a:lnTo>
                  <a:lnTo>
                    <a:pt x="373049" y="39192"/>
                  </a:lnTo>
                  <a:lnTo>
                    <a:pt x="373049" y="44932"/>
                  </a:lnTo>
                  <a:lnTo>
                    <a:pt x="376516" y="48628"/>
                  </a:lnTo>
                  <a:lnTo>
                    <a:pt x="391795" y="63754"/>
                  </a:lnTo>
                  <a:lnTo>
                    <a:pt x="395452" y="67652"/>
                  </a:lnTo>
                  <a:lnTo>
                    <a:pt x="401612" y="67868"/>
                  </a:lnTo>
                  <a:lnTo>
                    <a:pt x="409473" y="60617"/>
                  </a:lnTo>
                  <a:lnTo>
                    <a:pt x="409689" y="54521"/>
                  </a:lnTo>
                  <a:close/>
                </a:path>
                <a:path w="608329" h="796925">
                  <a:moveTo>
                    <a:pt x="481266" y="4318"/>
                  </a:moveTo>
                  <a:lnTo>
                    <a:pt x="476910" y="0"/>
                  </a:lnTo>
                  <a:lnTo>
                    <a:pt x="466178" y="0"/>
                  </a:lnTo>
                  <a:lnTo>
                    <a:pt x="461822" y="4318"/>
                  </a:lnTo>
                  <a:lnTo>
                    <a:pt x="461822" y="36360"/>
                  </a:lnTo>
                  <a:lnTo>
                    <a:pt x="466178" y="40665"/>
                  </a:lnTo>
                  <a:lnTo>
                    <a:pt x="476910" y="40665"/>
                  </a:lnTo>
                  <a:lnTo>
                    <a:pt x="481266" y="36360"/>
                  </a:lnTo>
                  <a:lnTo>
                    <a:pt x="481266" y="4318"/>
                  </a:lnTo>
                  <a:close/>
                </a:path>
                <a:path w="608329" h="796925">
                  <a:moveTo>
                    <a:pt x="571169" y="44729"/>
                  </a:moveTo>
                  <a:lnTo>
                    <a:pt x="570953" y="38646"/>
                  </a:lnTo>
                  <a:lnTo>
                    <a:pt x="563295" y="31559"/>
                  </a:lnTo>
                  <a:lnTo>
                    <a:pt x="557504" y="31559"/>
                  </a:lnTo>
                  <a:lnTo>
                    <a:pt x="534720" y="53911"/>
                  </a:lnTo>
                  <a:lnTo>
                    <a:pt x="534733" y="59994"/>
                  </a:lnTo>
                  <a:lnTo>
                    <a:pt x="540346" y="65570"/>
                  </a:lnTo>
                  <a:lnTo>
                    <a:pt x="542810" y="66573"/>
                  </a:lnTo>
                  <a:lnTo>
                    <a:pt x="547966" y="66573"/>
                  </a:lnTo>
                  <a:lnTo>
                    <a:pt x="550430" y="65570"/>
                  </a:lnTo>
                  <a:lnTo>
                    <a:pt x="567512" y="48628"/>
                  </a:lnTo>
                  <a:lnTo>
                    <a:pt x="571169" y="44729"/>
                  </a:lnTo>
                  <a:close/>
                </a:path>
                <a:path w="608329" h="796925">
                  <a:moveTo>
                    <a:pt x="608152" y="116789"/>
                  </a:moveTo>
                  <a:lnTo>
                    <a:pt x="603808" y="112483"/>
                  </a:lnTo>
                  <a:lnTo>
                    <a:pt x="571461" y="112483"/>
                  </a:lnTo>
                  <a:lnTo>
                    <a:pt x="567118" y="116789"/>
                  </a:lnTo>
                  <a:lnTo>
                    <a:pt x="567118" y="127431"/>
                  </a:lnTo>
                  <a:lnTo>
                    <a:pt x="571461" y="131737"/>
                  </a:lnTo>
                  <a:lnTo>
                    <a:pt x="603808" y="131737"/>
                  </a:lnTo>
                  <a:lnTo>
                    <a:pt x="608152" y="127431"/>
                  </a:lnTo>
                  <a:lnTo>
                    <a:pt x="608152" y="1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28725"/>
            <a:ext cx="12192000" cy="5619750"/>
            <a:chOff x="0" y="1228725"/>
            <a:chExt cx="12192000" cy="5619750"/>
          </a:xfrm>
        </p:grpSpPr>
        <p:sp>
          <p:nvSpPr>
            <p:cNvPr id="3" name="object 3"/>
            <p:cNvSpPr/>
            <p:nvPr/>
          </p:nvSpPr>
          <p:spPr>
            <a:xfrm>
              <a:off x="761999" y="1228725"/>
              <a:ext cx="9210675" cy="5353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72125" y="1843151"/>
              <a:ext cx="609600" cy="247650"/>
            </a:xfrm>
            <a:custGeom>
              <a:avLst/>
              <a:gdLst/>
              <a:ahLst/>
              <a:cxnLst/>
              <a:rect l="l" t="t" r="r" b="b"/>
              <a:pathLst>
                <a:path w="609600" h="247650">
                  <a:moveTo>
                    <a:pt x="123825" y="0"/>
                  </a:moveTo>
                  <a:lnTo>
                    <a:pt x="0" y="123825"/>
                  </a:lnTo>
                  <a:lnTo>
                    <a:pt x="123825" y="247650"/>
                  </a:lnTo>
                  <a:lnTo>
                    <a:pt x="123825" y="185674"/>
                  </a:lnTo>
                  <a:lnTo>
                    <a:pt x="609600" y="185674"/>
                  </a:lnTo>
                  <a:lnTo>
                    <a:pt x="609600" y="61849"/>
                  </a:lnTo>
                  <a:lnTo>
                    <a:pt x="123825" y="61849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72125" y="1843151"/>
              <a:ext cx="609600" cy="247650"/>
            </a:xfrm>
            <a:custGeom>
              <a:avLst/>
              <a:gdLst/>
              <a:ahLst/>
              <a:cxnLst/>
              <a:rect l="l" t="t" r="r" b="b"/>
              <a:pathLst>
                <a:path w="609600" h="247650">
                  <a:moveTo>
                    <a:pt x="0" y="123825"/>
                  </a:moveTo>
                  <a:lnTo>
                    <a:pt x="123825" y="0"/>
                  </a:lnTo>
                  <a:lnTo>
                    <a:pt x="123825" y="61849"/>
                  </a:lnTo>
                  <a:lnTo>
                    <a:pt x="609600" y="61849"/>
                  </a:lnTo>
                  <a:lnTo>
                    <a:pt x="609600" y="185674"/>
                  </a:lnTo>
                  <a:lnTo>
                    <a:pt x="123825" y="185674"/>
                  </a:lnTo>
                  <a:lnTo>
                    <a:pt x="123825" y="247650"/>
                  </a:lnTo>
                  <a:lnTo>
                    <a:pt x="0" y="12382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9685">
              <a:lnSpc>
                <a:spcPts val="3105"/>
              </a:lnSpc>
            </a:pPr>
            <a:r>
              <a:rPr sz="2750" spc="25" dirty="0">
                <a:solidFill>
                  <a:srgbClr val="7E7E7E"/>
                </a:solidFill>
              </a:rPr>
              <a:t>Record </a:t>
            </a:r>
            <a:r>
              <a:rPr sz="2750" spc="20" dirty="0">
                <a:solidFill>
                  <a:srgbClr val="7E7E7E"/>
                </a:solidFill>
              </a:rPr>
              <a:t>landing</a:t>
            </a:r>
            <a:r>
              <a:rPr sz="2750" spc="-20" dirty="0">
                <a:solidFill>
                  <a:srgbClr val="7E7E7E"/>
                </a:solidFill>
              </a:rPr>
              <a:t> </a:t>
            </a:r>
            <a:r>
              <a:rPr sz="2750" spc="35" dirty="0">
                <a:solidFill>
                  <a:srgbClr val="7E7E7E"/>
                </a:solidFill>
              </a:rPr>
              <a:t>page</a:t>
            </a:r>
            <a:endParaRPr sz="2750"/>
          </a:p>
        </p:txBody>
      </p:sp>
      <p:sp>
        <p:nvSpPr>
          <p:cNvPr id="7" name="object 7"/>
          <p:cNvSpPr txBox="1"/>
          <p:nvPr/>
        </p:nvSpPr>
        <p:spPr>
          <a:xfrm>
            <a:off x="8976106" y="211137"/>
            <a:ext cx="26193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 </a:t>
            </a:r>
            <a:r>
              <a:rPr sz="2750" spc="-5" dirty="0">
                <a:solidFill>
                  <a:srgbClr val="7E7E7E"/>
                </a:solidFill>
                <a:latin typeface="Arial"/>
                <a:cs typeface="Arial"/>
              </a:rPr>
              <a:t>User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083362" y="768740"/>
            <a:ext cx="720090" cy="845819"/>
            <a:chOff x="11083362" y="768740"/>
            <a:chExt cx="720090" cy="845819"/>
          </a:xfrm>
        </p:grpSpPr>
        <p:sp>
          <p:nvSpPr>
            <p:cNvPr id="9" name="object 9"/>
            <p:cNvSpPr/>
            <p:nvPr/>
          </p:nvSpPr>
          <p:spPr>
            <a:xfrm>
              <a:off x="11306937" y="768743"/>
              <a:ext cx="495934" cy="504190"/>
            </a:xfrm>
            <a:custGeom>
              <a:avLst/>
              <a:gdLst/>
              <a:ahLst/>
              <a:cxnLst/>
              <a:rect l="l" t="t" r="r" b="b"/>
              <a:pathLst>
                <a:path w="495934" h="504190">
                  <a:moveTo>
                    <a:pt x="268655" y="319062"/>
                  </a:moveTo>
                  <a:lnTo>
                    <a:pt x="226415" y="319062"/>
                  </a:lnTo>
                  <a:lnTo>
                    <a:pt x="228663" y="326758"/>
                  </a:lnTo>
                  <a:lnTo>
                    <a:pt x="233426" y="332917"/>
                  </a:lnTo>
                  <a:lnTo>
                    <a:pt x="240080" y="336994"/>
                  </a:lnTo>
                  <a:lnTo>
                    <a:pt x="248018" y="338442"/>
                  </a:lnTo>
                  <a:lnTo>
                    <a:pt x="255663" y="336740"/>
                  </a:lnTo>
                  <a:lnTo>
                    <a:pt x="262013" y="332600"/>
                  </a:lnTo>
                  <a:lnTo>
                    <a:pt x="266522" y="326542"/>
                  </a:lnTo>
                  <a:lnTo>
                    <a:pt x="268655" y="319062"/>
                  </a:lnTo>
                  <a:close/>
                </a:path>
                <a:path w="495934" h="504190">
                  <a:moveTo>
                    <a:pt x="284086" y="290728"/>
                  </a:moveTo>
                  <a:lnTo>
                    <a:pt x="279742" y="286423"/>
                  </a:lnTo>
                  <a:lnTo>
                    <a:pt x="216179" y="286423"/>
                  </a:lnTo>
                  <a:lnTo>
                    <a:pt x="211836" y="290728"/>
                  </a:lnTo>
                  <a:lnTo>
                    <a:pt x="211836" y="301371"/>
                  </a:lnTo>
                  <a:lnTo>
                    <a:pt x="216179" y="305689"/>
                  </a:lnTo>
                  <a:lnTo>
                    <a:pt x="279742" y="305689"/>
                  </a:lnTo>
                  <a:lnTo>
                    <a:pt x="284086" y="301371"/>
                  </a:lnTo>
                  <a:lnTo>
                    <a:pt x="284086" y="290728"/>
                  </a:lnTo>
                  <a:close/>
                </a:path>
                <a:path w="495934" h="504190">
                  <a:moveTo>
                    <a:pt x="495935" y="26466"/>
                  </a:moveTo>
                  <a:lnTo>
                    <a:pt x="495020" y="21437"/>
                  </a:lnTo>
                  <a:lnTo>
                    <a:pt x="494106" y="16344"/>
                  </a:lnTo>
                  <a:lnTo>
                    <a:pt x="488683" y="7988"/>
                  </a:lnTo>
                  <a:lnTo>
                    <a:pt x="480504" y="2260"/>
                  </a:lnTo>
                  <a:lnTo>
                    <a:pt x="474421" y="914"/>
                  </a:lnTo>
                  <a:lnTo>
                    <a:pt x="474421" y="25120"/>
                  </a:lnTo>
                  <a:lnTo>
                    <a:pt x="474306" y="26466"/>
                  </a:lnTo>
                  <a:lnTo>
                    <a:pt x="473811" y="369963"/>
                  </a:lnTo>
                  <a:lnTo>
                    <a:pt x="473824" y="372618"/>
                  </a:lnTo>
                  <a:lnTo>
                    <a:pt x="471843" y="374624"/>
                  </a:lnTo>
                  <a:lnTo>
                    <a:pt x="469366" y="374688"/>
                  </a:lnTo>
                  <a:lnTo>
                    <a:pt x="197358" y="374688"/>
                  </a:lnTo>
                  <a:lnTo>
                    <a:pt x="129476" y="448703"/>
                  </a:lnTo>
                  <a:lnTo>
                    <a:pt x="129476" y="374688"/>
                  </a:lnTo>
                  <a:lnTo>
                    <a:pt x="25958" y="374688"/>
                  </a:lnTo>
                  <a:lnTo>
                    <a:pt x="23469" y="374611"/>
                  </a:lnTo>
                  <a:lnTo>
                    <a:pt x="21564" y="372618"/>
                  </a:lnTo>
                  <a:lnTo>
                    <a:pt x="21551" y="23583"/>
                  </a:lnTo>
                  <a:lnTo>
                    <a:pt x="23520" y="21539"/>
                  </a:lnTo>
                  <a:lnTo>
                    <a:pt x="26022" y="21437"/>
                  </a:lnTo>
                  <a:lnTo>
                    <a:pt x="469887" y="21437"/>
                  </a:lnTo>
                  <a:lnTo>
                    <a:pt x="471081" y="21450"/>
                  </a:lnTo>
                  <a:lnTo>
                    <a:pt x="472236" y="21945"/>
                  </a:lnTo>
                  <a:lnTo>
                    <a:pt x="473976" y="23799"/>
                  </a:lnTo>
                  <a:lnTo>
                    <a:pt x="474421" y="25120"/>
                  </a:lnTo>
                  <a:lnTo>
                    <a:pt x="474421" y="914"/>
                  </a:lnTo>
                  <a:lnTo>
                    <a:pt x="470382" y="0"/>
                  </a:lnTo>
                  <a:lnTo>
                    <a:pt x="26022" y="0"/>
                  </a:lnTo>
                  <a:lnTo>
                    <a:pt x="15849" y="2120"/>
                  </a:lnTo>
                  <a:lnTo>
                    <a:pt x="7569" y="7734"/>
                  </a:lnTo>
                  <a:lnTo>
                    <a:pt x="2006" y="16014"/>
                  </a:lnTo>
                  <a:lnTo>
                    <a:pt x="0" y="26060"/>
                  </a:lnTo>
                  <a:lnTo>
                    <a:pt x="25" y="370166"/>
                  </a:lnTo>
                  <a:lnTo>
                    <a:pt x="1905" y="380022"/>
                  </a:lnTo>
                  <a:lnTo>
                    <a:pt x="7378" y="388289"/>
                  </a:lnTo>
                  <a:lnTo>
                    <a:pt x="15582" y="393928"/>
                  </a:lnTo>
                  <a:lnTo>
                    <a:pt x="25692" y="396087"/>
                  </a:lnTo>
                  <a:lnTo>
                    <a:pt x="107886" y="396087"/>
                  </a:lnTo>
                  <a:lnTo>
                    <a:pt x="107886" y="504101"/>
                  </a:lnTo>
                  <a:lnTo>
                    <a:pt x="158673" y="448703"/>
                  </a:lnTo>
                  <a:lnTo>
                    <a:pt x="206921" y="396087"/>
                  </a:lnTo>
                  <a:lnTo>
                    <a:pt x="469353" y="396087"/>
                  </a:lnTo>
                  <a:lnTo>
                    <a:pt x="479526" y="394004"/>
                  </a:lnTo>
                  <a:lnTo>
                    <a:pt x="487807" y="388416"/>
                  </a:lnTo>
                  <a:lnTo>
                    <a:pt x="493382" y="380161"/>
                  </a:lnTo>
                  <a:lnTo>
                    <a:pt x="495376" y="370166"/>
                  </a:lnTo>
                  <a:lnTo>
                    <a:pt x="495388" y="369963"/>
                  </a:lnTo>
                  <a:lnTo>
                    <a:pt x="495935" y="2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73661" y="1218330"/>
              <a:ext cx="187335" cy="185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3432" y="875808"/>
              <a:ext cx="162960" cy="166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83354" y="817854"/>
              <a:ext cx="608330" cy="796925"/>
            </a:xfrm>
            <a:custGeom>
              <a:avLst/>
              <a:gdLst/>
              <a:ahLst/>
              <a:cxnLst/>
              <a:rect l="l" t="t" r="r" b="b"/>
              <a:pathLst>
                <a:path w="608329" h="796925">
                  <a:moveTo>
                    <a:pt x="368388" y="710831"/>
                  </a:moveTo>
                  <a:lnTo>
                    <a:pt x="346786" y="667677"/>
                  </a:lnTo>
                  <a:lnTo>
                    <a:pt x="304888" y="642162"/>
                  </a:lnTo>
                  <a:lnTo>
                    <a:pt x="258419" y="626224"/>
                  </a:lnTo>
                  <a:lnTo>
                    <a:pt x="202857" y="615492"/>
                  </a:lnTo>
                  <a:lnTo>
                    <a:pt x="183451" y="614362"/>
                  </a:lnTo>
                  <a:lnTo>
                    <a:pt x="164858" y="615061"/>
                  </a:lnTo>
                  <a:lnTo>
                    <a:pt x="110210" y="625652"/>
                  </a:lnTo>
                  <a:lnTo>
                    <a:pt x="64033" y="642454"/>
                  </a:lnTo>
                  <a:lnTo>
                    <a:pt x="21602" y="667131"/>
                  </a:lnTo>
                  <a:lnTo>
                    <a:pt x="0" y="710057"/>
                  </a:lnTo>
                  <a:lnTo>
                    <a:pt x="0" y="796544"/>
                  </a:lnTo>
                  <a:lnTo>
                    <a:pt x="21602" y="796544"/>
                  </a:lnTo>
                  <a:lnTo>
                    <a:pt x="21602" y="710120"/>
                  </a:lnTo>
                  <a:lnTo>
                    <a:pt x="22491" y="702716"/>
                  </a:lnTo>
                  <a:lnTo>
                    <a:pt x="53479" y="672109"/>
                  </a:lnTo>
                  <a:lnTo>
                    <a:pt x="94551" y="652957"/>
                  </a:lnTo>
                  <a:lnTo>
                    <a:pt x="132651" y="641642"/>
                  </a:lnTo>
                  <a:lnTo>
                    <a:pt x="183654" y="635762"/>
                  </a:lnTo>
                  <a:lnTo>
                    <a:pt x="201218" y="636841"/>
                  </a:lnTo>
                  <a:lnTo>
                    <a:pt x="252945" y="646925"/>
                  </a:lnTo>
                  <a:lnTo>
                    <a:pt x="295541" y="661492"/>
                  </a:lnTo>
                  <a:lnTo>
                    <a:pt x="333946" y="684872"/>
                  </a:lnTo>
                  <a:lnTo>
                    <a:pt x="346786" y="710552"/>
                  </a:lnTo>
                  <a:lnTo>
                    <a:pt x="346786" y="796544"/>
                  </a:lnTo>
                  <a:lnTo>
                    <a:pt x="368388" y="796544"/>
                  </a:lnTo>
                  <a:lnTo>
                    <a:pt x="368388" y="710831"/>
                  </a:lnTo>
                  <a:close/>
                </a:path>
                <a:path w="608329" h="796925">
                  <a:moveTo>
                    <a:pt x="376910" y="116789"/>
                  </a:moveTo>
                  <a:lnTo>
                    <a:pt x="372567" y="112483"/>
                  </a:lnTo>
                  <a:lnTo>
                    <a:pt x="340220" y="112483"/>
                  </a:lnTo>
                  <a:lnTo>
                    <a:pt x="335876" y="116789"/>
                  </a:lnTo>
                  <a:lnTo>
                    <a:pt x="335876" y="127431"/>
                  </a:lnTo>
                  <a:lnTo>
                    <a:pt x="340220" y="131737"/>
                  </a:lnTo>
                  <a:lnTo>
                    <a:pt x="372567" y="131737"/>
                  </a:lnTo>
                  <a:lnTo>
                    <a:pt x="376910" y="127431"/>
                  </a:lnTo>
                  <a:lnTo>
                    <a:pt x="376910" y="116789"/>
                  </a:lnTo>
                  <a:close/>
                </a:path>
                <a:path w="608329" h="796925">
                  <a:moveTo>
                    <a:pt x="409689" y="54521"/>
                  </a:moveTo>
                  <a:lnTo>
                    <a:pt x="405536" y="50139"/>
                  </a:lnTo>
                  <a:lnTo>
                    <a:pt x="390271" y="35013"/>
                  </a:lnTo>
                  <a:lnTo>
                    <a:pt x="386346" y="31394"/>
                  </a:lnTo>
                  <a:lnTo>
                    <a:pt x="380199" y="31610"/>
                  </a:lnTo>
                  <a:lnTo>
                    <a:pt x="373049" y="39192"/>
                  </a:lnTo>
                  <a:lnTo>
                    <a:pt x="373049" y="44932"/>
                  </a:lnTo>
                  <a:lnTo>
                    <a:pt x="376516" y="48628"/>
                  </a:lnTo>
                  <a:lnTo>
                    <a:pt x="391795" y="63754"/>
                  </a:lnTo>
                  <a:lnTo>
                    <a:pt x="395452" y="67652"/>
                  </a:lnTo>
                  <a:lnTo>
                    <a:pt x="401612" y="67868"/>
                  </a:lnTo>
                  <a:lnTo>
                    <a:pt x="409473" y="60617"/>
                  </a:lnTo>
                  <a:lnTo>
                    <a:pt x="409689" y="54521"/>
                  </a:lnTo>
                  <a:close/>
                </a:path>
                <a:path w="608329" h="796925">
                  <a:moveTo>
                    <a:pt x="481266" y="4318"/>
                  </a:moveTo>
                  <a:lnTo>
                    <a:pt x="476910" y="0"/>
                  </a:lnTo>
                  <a:lnTo>
                    <a:pt x="466178" y="0"/>
                  </a:lnTo>
                  <a:lnTo>
                    <a:pt x="461822" y="4318"/>
                  </a:lnTo>
                  <a:lnTo>
                    <a:pt x="461822" y="36360"/>
                  </a:lnTo>
                  <a:lnTo>
                    <a:pt x="466178" y="40665"/>
                  </a:lnTo>
                  <a:lnTo>
                    <a:pt x="476910" y="40665"/>
                  </a:lnTo>
                  <a:lnTo>
                    <a:pt x="481266" y="36360"/>
                  </a:lnTo>
                  <a:lnTo>
                    <a:pt x="481266" y="4318"/>
                  </a:lnTo>
                  <a:close/>
                </a:path>
                <a:path w="608329" h="796925">
                  <a:moveTo>
                    <a:pt x="571169" y="44729"/>
                  </a:moveTo>
                  <a:lnTo>
                    <a:pt x="570953" y="38646"/>
                  </a:lnTo>
                  <a:lnTo>
                    <a:pt x="563295" y="31559"/>
                  </a:lnTo>
                  <a:lnTo>
                    <a:pt x="557504" y="31559"/>
                  </a:lnTo>
                  <a:lnTo>
                    <a:pt x="534720" y="53911"/>
                  </a:lnTo>
                  <a:lnTo>
                    <a:pt x="534733" y="59994"/>
                  </a:lnTo>
                  <a:lnTo>
                    <a:pt x="540346" y="65570"/>
                  </a:lnTo>
                  <a:lnTo>
                    <a:pt x="542810" y="66573"/>
                  </a:lnTo>
                  <a:lnTo>
                    <a:pt x="547966" y="66573"/>
                  </a:lnTo>
                  <a:lnTo>
                    <a:pt x="550430" y="65570"/>
                  </a:lnTo>
                  <a:lnTo>
                    <a:pt x="567512" y="48628"/>
                  </a:lnTo>
                  <a:lnTo>
                    <a:pt x="571169" y="44729"/>
                  </a:lnTo>
                  <a:close/>
                </a:path>
                <a:path w="608329" h="796925">
                  <a:moveTo>
                    <a:pt x="608152" y="116789"/>
                  </a:moveTo>
                  <a:lnTo>
                    <a:pt x="603808" y="112483"/>
                  </a:lnTo>
                  <a:lnTo>
                    <a:pt x="571461" y="112483"/>
                  </a:lnTo>
                  <a:lnTo>
                    <a:pt x="567118" y="116789"/>
                  </a:lnTo>
                  <a:lnTo>
                    <a:pt x="567118" y="127431"/>
                  </a:lnTo>
                  <a:lnTo>
                    <a:pt x="571461" y="131737"/>
                  </a:lnTo>
                  <a:lnTo>
                    <a:pt x="603808" y="131737"/>
                  </a:lnTo>
                  <a:lnTo>
                    <a:pt x="608152" y="127431"/>
                  </a:lnTo>
                  <a:lnTo>
                    <a:pt x="608152" y="1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74" y="1162050"/>
            <a:ext cx="9153525" cy="5534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9685">
              <a:lnSpc>
                <a:spcPts val="3105"/>
              </a:lnSpc>
            </a:pPr>
            <a:r>
              <a:rPr sz="2750" spc="25" dirty="0">
                <a:solidFill>
                  <a:srgbClr val="7E7E7E"/>
                </a:solidFill>
              </a:rPr>
              <a:t>Record </a:t>
            </a:r>
            <a:r>
              <a:rPr sz="2750" spc="20" dirty="0">
                <a:solidFill>
                  <a:srgbClr val="7E7E7E"/>
                </a:solidFill>
              </a:rPr>
              <a:t>landing</a:t>
            </a:r>
            <a:r>
              <a:rPr sz="2750" spc="-20" dirty="0">
                <a:solidFill>
                  <a:srgbClr val="7E7E7E"/>
                </a:solidFill>
              </a:rPr>
              <a:t> </a:t>
            </a:r>
            <a:r>
              <a:rPr sz="2750" spc="35" dirty="0">
                <a:solidFill>
                  <a:srgbClr val="7E7E7E"/>
                </a:solidFill>
              </a:rPr>
              <a:t>page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8976106" y="211137"/>
            <a:ext cx="26193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 </a:t>
            </a:r>
            <a:r>
              <a:rPr sz="2750" spc="-5" dirty="0">
                <a:solidFill>
                  <a:srgbClr val="7E7E7E"/>
                </a:solidFill>
                <a:latin typeface="Arial"/>
                <a:cs typeface="Arial"/>
              </a:rPr>
              <a:t>User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083362" y="768740"/>
            <a:ext cx="720090" cy="845819"/>
            <a:chOff x="11083362" y="768740"/>
            <a:chExt cx="720090" cy="845819"/>
          </a:xfrm>
        </p:grpSpPr>
        <p:sp>
          <p:nvSpPr>
            <p:cNvPr id="6" name="object 6"/>
            <p:cNvSpPr/>
            <p:nvPr/>
          </p:nvSpPr>
          <p:spPr>
            <a:xfrm>
              <a:off x="11306937" y="768743"/>
              <a:ext cx="495934" cy="504190"/>
            </a:xfrm>
            <a:custGeom>
              <a:avLst/>
              <a:gdLst/>
              <a:ahLst/>
              <a:cxnLst/>
              <a:rect l="l" t="t" r="r" b="b"/>
              <a:pathLst>
                <a:path w="495934" h="504190">
                  <a:moveTo>
                    <a:pt x="268655" y="319062"/>
                  </a:moveTo>
                  <a:lnTo>
                    <a:pt x="226415" y="319062"/>
                  </a:lnTo>
                  <a:lnTo>
                    <a:pt x="228663" y="326758"/>
                  </a:lnTo>
                  <a:lnTo>
                    <a:pt x="233426" y="332917"/>
                  </a:lnTo>
                  <a:lnTo>
                    <a:pt x="240080" y="336994"/>
                  </a:lnTo>
                  <a:lnTo>
                    <a:pt x="248018" y="338442"/>
                  </a:lnTo>
                  <a:lnTo>
                    <a:pt x="255663" y="336740"/>
                  </a:lnTo>
                  <a:lnTo>
                    <a:pt x="262013" y="332600"/>
                  </a:lnTo>
                  <a:lnTo>
                    <a:pt x="266522" y="326542"/>
                  </a:lnTo>
                  <a:lnTo>
                    <a:pt x="268655" y="319062"/>
                  </a:lnTo>
                  <a:close/>
                </a:path>
                <a:path w="495934" h="504190">
                  <a:moveTo>
                    <a:pt x="284086" y="290728"/>
                  </a:moveTo>
                  <a:lnTo>
                    <a:pt x="279742" y="286423"/>
                  </a:lnTo>
                  <a:lnTo>
                    <a:pt x="216179" y="286423"/>
                  </a:lnTo>
                  <a:lnTo>
                    <a:pt x="211836" y="290728"/>
                  </a:lnTo>
                  <a:lnTo>
                    <a:pt x="211836" y="301371"/>
                  </a:lnTo>
                  <a:lnTo>
                    <a:pt x="216179" y="305689"/>
                  </a:lnTo>
                  <a:lnTo>
                    <a:pt x="279742" y="305689"/>
                  </a:lnTo>
                  <a:lnTo>
                    <a:pt x="284086" y="301371"/>
                  </a:lnTo>
                  <a:lnTo>
                    <a:pt x="284086" y="290728"/>
                  </a:lnTo>
                  <a:close/>
                </a:path>
                <a:path w="495934" h="504190">
                  <a:moveTo>
                    <a:pt x="495935" y="26466"/>
                  </a:moveTo>
                  <a:lnTo>
                    <a:pt x="495020" y="21437"/>
                  </a:lnTo>
                  <a:lnTo>
                    <a:pt x="494106" y="16344"/>
                  </a:lnTo>
                  <a:lnTo>
                    <a:pt x="488683" y="7988"/>
                  </a:lnTo>
                  <a:lnTo>
                    <a:pt x="480504" y="2260"/>
                  </a:lnTo>
                  <a:lnTo>
                    <a:pt x="474421" y="914"/>
                  </a:lnTo>
                  <a:lnTo>
                    <a:pt x="474421" y="25120"/>
                  </a:lnTo>
                  <a:lnTo>
                    <a:pt x="474306" y="26466"/>
                  </a:lnTo>
                  <a:lnTo>
                    <a:pt x="473811" y="369963"/>
                  </a:lnTo>
                  <a:lnTo>
                    <a:pt x="473824" y="372618"/>
                  </a:lnTo>
                  <a:lnTo>
                    <a:pt x="471843" y="374624"/>
                  </a:lnTo>
                  <a:lnTo>
                    <a:pt x="469366" y="374688"/>
                  </a:lnTo>
                  <a:lnTo>
                    <a:pt x="197358" y="374688"/>
                  </a:lnTo>
                  <a:lnTo>
                    <a:pt x="129476" y="448703"/>
                  </a:lnTo>
                  <a:lnTo>
                    <a:pt x="129476" y="374688"/>
                  </a:lnTo>
                  <a:lnTo>
                    <a:pt x="25958" y="374688"/>
                  </a:lnTo>
                  <a:lnTo>
                    <a:pt x="23469" y="374611"/>
                  </a:lnTo>
                  <a:lnTo>
                    <a:pt x="21564" y="372618"/>
                  </a:lnTo>
                  <a:lnTo>
                    <a:pt x="21551" y="23583"/>
                  </a:lnTo>
                  <a:lnTo>
                    <a:pt x="23520" y="21539"/>
                  </a:lnTo>
                  <a:lnTo>
                    <a:pt x="26022" y="21437"/>
                  </a:lnTo>
                  <a:lnTo>
                    <a:pt x="469887" y="21437"/>
                  </a:lnTo>
                  <a:lnTo>
                    <a:pt x="471081" y="21450"/>
                  </a:lnTo>
                  <a:lnTo>
                    <a:pt x="472236" y="21945"/>
                  </a:lnTo>
                  <a:lnTo>
                    <a:pt x="473976" y="23799"/>
                  </a:lnTo>
                  <a:lnTo>
                    <a:pt x="474421" y="25120"/>
                  </a:lnTo>
                  <a:lnTo>
                    <a:pt x="474421" y="914"/>
                  </a:lnTo>
                  <a:lnTo>
                    <a:pt x="470382" y="0"/>
                  </a:lnTo>
                  <a:lnTo>
                    <a:pt x="26022" y="0"/>
                  </a:lnTo>
                  <a:lnTo>
                    <a:pt x="15849" y="2120"/>
                  </a:lnTo>
                  <a:lnTo>
                    <a:pt x="7569" y="7734"/>
                  </a:lnTo>
                  <a:lnTo>
                    <a:pt x="2006" y="16014"/>
                  </a:lnTo>
                  <a:lnTo>
                    <a:pt x="0" y="26060"/>
                  </a:lnTo>
                  <a:lnTo>
                    <a:pt x="25" y="370166"/>
                  </a:lnTo>
                  <a:lnTo>
                    <a:pt x="1905" y="380022"/>
                  </a:lnTo>
                  <a:lnTo>
                    <a:pt x="7378" y="388289"/>
                  </a:lnTo>
                  <a:lnTo>
                    <a:pt x="15582" y="393928"/>
                  </a:lnTo>
                  <a:lnTo>
                    <a:pt x="25692" y="396087"/>
                  </a:lnTo>
                  <a:lnTo>
                    <a:pt x="107886" y="396087"/>
                  </a:lnTo>
                  <a:lnTo>
                    <a:pt x="107886" y="504101"/>
                  </a:lnTo>
                  <a:lnTo>
                    <a:pt x="158673" y="448703"/>
                  </a:lnTo>
                  <a:lnTo>
                    <a:pt x="206921" y="396087"/>
                  </a:lnTo>
                  <a:lnTo>
                    <a:pt x="469353" y="396087"/>
                  </a:lnTo>
                  <a:lnTo>
                    <a:pt x="479526" y="394004"/>
                  </a:lnTo>
                  <a:lnTo>
                    <a:pt x="487807" y="388416"/>
                  </a:lnTo>
                  <a:lnTo>
                    <a:pt x="493382" y="380161"/>
                  </a:lnTo>
                  <a:lnTo>
                    <a:pt x="495376" y="370166"/>
                  </a:lnTo>
                  <a:lnTo>
                    <a:pt x="495388" y="369963"/>
                  </a:lnTo>
                  <a:lnTo>
                    <a:pt x="495935" y="2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73661" y="1218330"/>
              <a:ext cx="187335" cy="185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73432" y="875808"/>
              <a:ext cx="162960" cy="166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83354" y="817854"/>
              <a:ext cx="608330" cy="796925"/>
            </a:xfrm>
            <a:custGeom>
              <a:avLst/>
              <a:gdLst/>
              <a:ahLst/>
              <a:cxnLst/>
              <a:rect l="l" t="t" r="r" b="b"/>
              <a:pathLst>
                <a:path w="608329" h="796925">
                  <a:moveTo>
                    <a:pt x="368388" y="710831"/>
                  </a:moveTo>
                  <a:lnTo>
                    <a:pt x="346786" y="667677"/>
                  </a:lnTo>
                  <a:lnTo>
                    <a:pt x="304888" y="642162"/>
                  </a:lnTo>
                  <a:lnTo>
                    <a:pt x="258419" y="626224"/>
                  </a:lnTo>
                  <a:lnTo>
                    <a:pt x="202857" y="615492"/>
                  </a:lnTo>
                  <a:lnTo>
                    <a:pt x="183451" y="614362"/>
                  </a:lnTo>
                  <a:lnTo>
                    <a:pt x="164858" y="615061"/>
                  </a:lnTo>
                  <a:lnTo>
                    <a:pt x="110210" y="625652"/>
                  </a:lnTo>
                  <a:lnTo>
                    <a:pt x="64033" y="642454"/>
                  </a:lnTo>
                  <a:lnTo>
                    <a:pt x="21602" y="667131"/>
                  </a:lnTo>
                  <a:lnTo>
                    <a:pt x="0" y="710057"/>
                  </a:lnTo>
                  <a:lnTo>
                    <a:pt x="0" y="796544"/>
                  </a:lnTo>
                  <a:lnTo>
                    <a:pt x="21602" y="796544"/>
                  </a:lnTo>
                  <a:lnTo>
                    <a:pt x="21602" y="710120"/>
                  </a:lnTo>
                  <a:lnTo>
                    <a:pt x="22491" y="702716"/>
                  </a:lnTo>
                  <a:lnTo>
                    <a:pt x="53479" y="672109"/>
                  </a:lnTo>
                  <a:lnTo>
                    <a:pt x="94551" y="652957"/>
                  </a:lnTo>
                  <a:lnTo>
                    <a:pt x="132651" y="641642"/>
                  </a:lnTo>
                  <a:lnTo>
                    <a:pt x="183654" y="635762"/>
                  </a:lnTo>
                  <a:lnTo>
                    <a:pt x="201218" y="636841"/>
                  </a:lnTo>
                  <a:lnTo>
                    <a:pt x="252945" y="646925"/>
                  </a:lnTo>
                  <a:lnTo>
                    <a:pt x="295541" y="661492"/>
                  </a:lnTo>
                  <a:lnTo>
                    <a:pt x="333946" y="684872"/>
                  </a:lnTo>
                  <a:lnTo>
                    <a:pt x="346786" y="710552"/>
                  </a:lnTo>
                  <a:lnTo>
                    <a:pt x="346786" y="796544"/>
                  </a:lnTo>
                  <a:lnTo>
                    <a:pt x="368388" y="796544"/>
                  </a:lnTo>
                  <a:lnTo>
                    <a:pt x="368388" y="710831"/>
                  </a:lnTo>
                  <a:close/>
                </a:path>
                <a:path w="608329" h="796925">
                  <a:moveTo>
                    <a:pt x="376910" y="116789"/>
                  </a:moveTo>
                  <a:lnTo>
                    <a:pt x="372567" y="112483"/>
                  </a:lnTo>
                  <a:lnTo>
                    <a:pt x="340220" y="112483"/>
                  </a:lnTo>
                  <a:lnTo>
                    <a:pt x="335876" y="116789"/>
                  </a:lnTo>
                  <a:lnTo>
                    <a:pt x="335876" y="127431"/>
                  </a:lnTo>
                  <a:lnTo>
                    <a:pt x="340220" y="131737"/>
                  </a:lnTo>
                  <a:lnTo>
                    <a:pt x="372567" y="131737"/>
                  </a:lnTo>
                  <a:lnTo>
                    <a:pt x="376910" y="127431"/>
                  </a:lnTo>
                  <a:lnTo>
                    <a:pt x="376910" y="116789"/>
                  </a:lnTo>
                  <a:close/>
                </a:path>
                <a:path w="608329" h="796925">
                  <a:moveTo>
                    <a:pt x="409689" y="54521"/>
                  </a:moveTo>
                  <a:lnTo>
                    <a:pt x="405536" y="50139"/>
                  </a:lnTo>
                  <a:lnTo>
                    <a:pt x="390271" y="35013"/>
                  </a:lnTo>
                  <a:lnTo>
                    <a:pt x="386346" y="31394"/>
                  </a:lnTo>
                  <a:lnTo>
                    <a:pt x="380199" y="31610"/>
                  </a:lnTo>
                  <a:lnTo>
                    <a:pt x="373049" y="39192"/>
                  </a:lnTo>
                  <a:lnTo>
                    <a:pt x="373049" y="44932"/>
                  </a:lnTo>
                  <a:lnTo>
                    <a:pt x="376516" y="48628"/>
                  </a:lnTo>
                  <a:lnTo>
                    <a:pt x="391795" y="63754"/>
                  </a:lnTo>
                  <a:lnTo>
                    <a:pt x="395452" y="67652"/>
                  </a:lnTo>
                  <a:lnTo>
                    <a:pt x="401612" y="67868"/>
                  </a:lnTo>
                  <a:lnTo>
                    <a:pt x="409473" y="60617"/>
                  </a:lnTo>
                  <a:lnTo>
                    <a:pt x="409689" y="54521"/>
                  </a:lnTo>
                  <a:close/>
                </a:path>
                <a:path w="608329" h="796925">
                  <a:moveTo>
                    <a:pt x="481266" y="4318"/>
                  </a:moveTo>
                  <a:lnTo>
                    <a:pt x="476910" y="0"/>
                  </a:lnTo>
                  <a:lnTo>
                    <a:pt x="466178" y="0"/>
                  </a:lnTo>
                  <a:lnTo>
                    <a:pt x="461822" y="4318"/>
                  </a:lnTo>
                  <a:lnTo>
                    <a:pt x="461822" y="36360"/>
                  </a:lnTo>
                  <a:lnTo>
                    <a:pt x="466178" y="40665"/>
                  </a:lnTo>
                  <a:lnTo>
                    <a:pt x="476910" y="40665"/>
                  </a:lnTo>
                  <a:lnTo>
                    <a:pt x="481266" y="36360"/>
                  </a:lnTo>
                  <a:lnTo>
                    <a:pt x="481266" y="4318"/>
                  </a:lnTo>
                  <a:close/>
                </a:path>
                <a:path w="608329" h="796925">
                  <a:moveTo>
                    <a:pt x="571169" y="44729"/>
                  </a:moveTo>
                  <a:lnTo>
                    <a:pt x="570953" y="38646"/>
                  </a:lnTo>
                  <a:lnTo>
                    <a:pt x="563295" y="31559"/>
                  </a:lnTo>
                  <a:lnTo>
                    <a:pt x="557504" y="31559"/>
                  </a:lnTo>
                  <a:lnTo>
                    <a:pt x="534720" y="53911"/>
                  </a:lnTo>
                  <a:lnTo>
                    <a:pt x="534733" y="59994"/>
                  </a:lnTo>
                  <a:lnTo>
                    <a:pt x="540346" y="65570"/>
                  </a:lnTo>
                  <a:lnTo>
                    <a:pt x="542810" y="66573"/>
                  </a:lnTo>
                  <a:lnTo>
                    <a:pt x="547966" y="66573"/>
                  </a:lnTo>
                  <a:lnTo>
                    <a:pt x="550430" y="65570"/>
                  </a:lnTo>
                  <a:lnTo>
                    <a:pt x="567512" y="48628"/>
                  </a:lnTo>
                  <a:lnTo>
                    <a:pt x="571169" y="44729"/>
                  </a:lnTo>
                  <a:close/>
                </a:path>
                <a:path w="608329" h="796925">
                  <a:moveTo>
                    <a:pt x="608152" y="116789"/>
                  </a:moveTo>
                  <a:lnTo>
                    <a:pt x="603808" y="112483"/>
                  </a:lnTo>
                  <a:lnTo>
                    <a:pt x="571461" y="112483"/>
                  </a:lnTo>
                  <a:lnTo>
                    <a:pt x="567118" y="116789"/>
                  </a:lnTo>
                  <a:lnTo>
                    <a:pt x="567118" y="127431"/>
                  </a:lnTo>
                  <a:lnTo>
                    <a:pt x="571461" y="131737"/>
                  </a:lnTo>
                  <a:lnTo>
                    <a:pt x="603808" y="131737"/>
                  </a:lnTo>
                  <a:lnTo>
                    <a:pt x="608152" y="127431"/>
                  </a:lnTo>
                  <a:lnTo>
                    <a:pt x="608152" y="1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89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50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60960">
              <a:lnSpc>
                <a:spcPts val="2710"/>
              </a:lnSpc>
            </a:pPr>
            <a:r>
              <a:rPr sz="2400" spc="5" dirty="0">
                <a:solidFill>
                  <a:srgbClr val="7E7E7E"/>
                </a:solidFill>
              </a:rPr>
              <a:t>Features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71450" y="4838700"/>
            <a:ext cx="11858625" cy="1085850"/>
          </a:xfrm>
          <a:custGeom>
            <a:avLst/>
            <a:gdLst/>
            <a:ahLst/>
            <a:cxnLst/>
            <a:rect l="l" t="t" r="r" b="b"/>
            <a:pathLst>
              <a:path w="11858625" h="1085850">
                <a:moveTo>
                  <a:pt x="11677650" y="0"/>
                </a:moveTo>
                <a:lnTo>
                  <a:pt x="180975" y="0"/>
                </a:lnTo>
                <a:lnTo>
                  <a:pt x="132864" y="6464"/>
                </a:lnTo>
                <a:lnTo>
                  <a:pt x="89633" y="24708"/>
                </a:lnTo>
                <a:lnTo>
                  <a:pt x="53006" y="53006"/>
                </a:lnTo>
                <a:lnTo>
                  <a:pt x="24708" y="89633"/>
                </a:lnTo>
                <a:lnTo>
                  <a:pt x="6464" y="132864"/>
                </a:lnTo>
                <a:lnTo>
                  <a:pt x="0" y="180975"/>
                </a:lnTo>
                <a:lnTo>
                  <a:pt x="0" y="904875"/>
                </a:lnTo>
                <a:lnTo>
                  <a:pt x="6464" y="952985"/>
                </a:lnTo>
                <a:lnTo>
                  <a:pt x="24708" y="996216"/>
                </a:lnTo>
                <a:lnTo>
                  <a:pt x="53006" y="1032843"/>
                </a:lnTo>
                <a:lnTo>
                  <a:pt x="89633" y="1061141"/>
                </a:lnTo>
                <a:lnTo>
                  <a:pt x="132864" y="1079385"/>
                </a:lnTo>
                <a:lnTo>
                  <a:pt x="180975" y="1085850"/>
                </a:lnTo>
                <a:lnTo>
                  <a:pt x="11677650" y="1085850"/>
                </a:lnTo>
                <a:lnTo>
                  <a:pt x="11725760" y="1079385"/>
                </a:lnTo>
                <a:lnTo>
                  <a:pt x="11768991" y="1061141"/>
                </a:lnTo>
                <a:lnTo>
                  <a:pt x="11805618" y="1032843"/>
                </a:lnTo>
                <a:lnTo>
                  <a:pt x="11833916" y="996216"/>
                </a:lnTo>
                <a:lnTo>
                  <a:pt x="11852160" y="952985"/>
                </a:lnTo>
                <a:lnTo>
                  <a:pt x="11858625" y="904875"/>
                </a:lnTo>
                <a:lnTo>
                  <a:pt x="11858625" y="180975"/>
                </a:lnTo>
                <a:lnTo>
                  <a:pt x="11852160" y="132864"/>
                </a:lnTo>
                <a:lnTo>
                  <a:pt x="11833916" y="89633"/>
                </a:lnTo>
                <a:lnTo>
                  <a:pt x="11805618" y="53006"/>
                </a:lnTo>
                <a:lnTo>
                  <a:pt x="11768991" y="24708"/>
                </a:lnTo>
                <a:lnTo>
                  <a:pt x="11725760" y="6464"/>
                </a:lnTo>
                <a:lnTo>
                  <a:pt x="1167765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450" y="1838325"/>
            <a:ext cx="11858625" cy="1076325"/>
          </a:xfrm>
          <a:custGeom>
            <a:avLst/>
            <a:gdLst/>
            <a:ahLst/>
            <a:cxnLst/>
            <a:rect l="l" t="t" r="r" b="b"/>
            <a:pathLst>
              <a:path w="11858625" h="1076325">
                <a:moveTo>
                  <a:pt x="11679301" y="0"/>
                </a:moveTo>
                <a:lnTo>
                  <a:pt x="179387" y="0"/>
                </a:lnTo>
                <a:lnTo>
                  <a:pt x="131699" y="6404"/>
                </a:lnTo>
                <a:lnTo>
                  <a:pt x="88847" y="24478"/>
                </a:lnTo>
                <a:lnTo>
                  <a:pt x="52541" y="52514"/>
                </a:lnTo>
                <a:lnTo>
                  <a:pt x="24491" y="88805"/>
                </a:lnTo>
                <a:lnTo>
                  <a:pt x="6407" y="131644"/>
                </a:lnTo>
                <a:lnTo>
                  <a:pt x="0" y="179324"/>
                </a:lnTo>
                <a:lnTo>
                  <a:pt x="0" y="897001"/>
                </a:lnTo>
                <a:lnTo>
                  <a:pt x="6407" y="944680"/>
                </a:lnTo>
                <a:lnTo>
                  <a:pt x="24491" y="987519"/>
                </a:lnTo>
                <a:lnTo>
                  <a:pt x="52541" y="1023810"/>
                </a:lnTo>
                <a:lnTo>
                  <a:pt x="88847" y="1051846"/>
                </a:lnTo>
                <a:lnTo>
                  <a:pt x="131699" y="1069920"/>
                </a:lnTo>
                <a:lnTo>
                  <a:pt x="179387" y="1076325"/>
                </a:lnTo>
                <a:lnTo>
                  <a:pt x="11679301" y="1076325"/>
                </a:lnTo>
                <a:lnTo>
                  <a:pt x="11726980" y="1069920"/>
                </a:lnTo>
                <a:lnTo>
                  <a:pt x="11769819" y="1051846"/>
                </a:lnTo>
                <a:lnTo>
                  <a:pt x="11806110" y="1023810"/>
                </a:lnTo>
                <a:lnTo>
                  <a:pt x="11834146" y="987519"/>
                </a:lnTo>
                <a:lnTo>
                  <a:pt x="11852220" y="944680"/>
                </a:lnTo>
                <a:lnTo>
                  <a:pt x="11858625" y="897001"/>
                </a:lnTo>
                <a:lnTo>
                  <a:pt x="11858625" y="179324"/>
                </a:lnTo>
                <a:lnTo>
                  <a:pt x="11852220" y="131644"/>
                </a:lnTo>
                <a:lnTo>
                  <a:pt x="11834146" y="88805"/>
                </a:lnTo>
                <a:lnTo>
                  <a:pt x="11806110" y="52514"/>
                </a:lnTo>
                <a:lnTo>
                  <a:pt x="11769819" y="24478"/>
                </a:lnTo>
                <a:lnTo>
                  <a:pt x="11726980" y="6404"/>
                </a:lnTo>
                <a:lnTo>
                  <a:pt x="1167930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50" y="3352800"/>
            <a:ext cx="11858625" cy="1076325"/>
          </a:xfrm>
          <a:custGeom>
            <a:avLst/>
            <a:gdLst/>
            <a:ahLst/>
            <a:cxnLst/>
            <a:rect l="l" t="t" r="r" b="b"/>
            <a:pathLst>
              <a:path w="11858625" h="1076325">
                <a:moveTo>
                  <a:pt x="11679301" y="0"/>
                </a:moveTo>
                <a:lnTo>
                  <a:pt x="179387" y="0"/>
                </a:lnTo>
                <a:lnTo>
                  <a:pt x="131699" y="6404"/>
                </a:lnTo>
                <a:lnTo>
                  <a:pt x="88847" y="24478"/>
                </a:lnTo>
                <a:lnTo>
                  <a:pt x="52541" y="52514"/>
                </a:lnTo>
                <a:lnTo>
                  <a:pt x="24491" y="88805"/>
                </a:lnTo>
                <a:lnTo>
                  <a:pt x="6407" y="131644"/>
                </a:lnTo>
                <a:lnTo>
                  <a:pt x="0" y="179324"/>
                </a:lnTo>
                <a:lnTo>
                  <a:pt x="0" y="897001"/>
                </a:lnTo>
                <a:lnTo>
                  <a:pt x="6407" y="944680"/>
                </a:lnTo>
                <a:lnTo>
                  <a:pt x="24491" y="987519"/>
                </a:lnTo>
                <a:lnTo>
                  <a:pt x="52541" y="1023810"/>
                </a:lnTo>
                <a:lnTo>
                  <a:pt x="88847" y="1051846"/>
                </a:lnTo>
                <a:lnTo>
                  <a:pt x="131699" y="1069920"/>
                </a:lnTo>
                <a:lnTo>
                  <a:pt x="179387" y="1076325"/>
                </a:lnTo>
                <a:lnTo>
                  <a:pt x="11679301" y="1076325"/>
                </a:lnTo>
                <a:lnTo>
                  <a:pt x="11726980" y="1069920"/>
                </a:lnTo>
                <a:lnTo>
                  <a:pt x="11769819" y="1051846"/>
                </a:lnTo>
                <a:lnTo>
                  <a:pt x="11806110" y="1023810"/>
                </a:lnTo>
                <a:lnTo>
                  <a:pt x="11834146" y="987519"/>
                </a:lnTo>
                <a:lnTo>
                  <a:pt x="11852220" y="944680"/>
                </a:lnTo>
                <a:lnTo>
                  <a:pt x="11858625" y="897001"/>
                </a:lnTo>
                <a:lnTo>
                  <a:pt x="11858625" y="179324"/>
                </a:lnTo>
                <a:lnTo>
                  <a:pt x="11852220" y="131644"/>
                </a:lnTo>
                <a:lnTo>
                  <a:pt x="11834146" y="88805"/>
                </a:lnTo>
                <a:lnTo>
                  <a:pt x="11806110" y="52514"/>
                </a:lnTo>
                <a:lnTo>
                  <a:pt x="11769819" y="24478"/>
                </a:lnTo>
                <a:lnTo>
                  <a:pt x="11726980" y="6404"/>
                </a:lnTo>
                <a:lnTo>
                  <a:pt x="1167930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Find, </a:t>
            </a:r>
            <a:r>
              <a:rPr spc="15" dirty="0"/>
              <a:t>learn, </a:t>
            </a:r>
            <a:r>
              <a:rPr spc="30" dirty="0"/>
              <a:t>and </a:t>
            </a:r>
            <a:r>
              <a:rPr dirty="0"/>
              <a:t>reproduce </a:t>
            </a:r>
            <a:r>
              <a:rPr spc="5" dirty="0"/>
              <a:t>the</a:t>
            </a:r>
            <a:r>
              <a:rPr spc="-530" dirty="0"/>
              <a:t> </a:t>
            </a:r>
            <a:r>
              <a:rPr spc="5" dirty="0"/>
              <a:t>packages</a:t>
            </a:r>
          </a:p>
          <a:p>
            <a:pPr marL="8255">
              <a:lnSpc>
                <a:spcPct val="100000"/>
              </a:lnSpc>
            </a:pPr>
            <a:endParaRPr spc="5" dirty="0"/>
          </a:p>
          <a:p>
            <a:pPr marL="659765" marR="638175" algn="ctr">
              <a:lnSpc>
                <a:spcPts val="3829"/>
              </a:lnSpc>
              <a:spcBef>
                <a:spcPts val="2410"/>
              </a:spcBef>
            </a:pPr>
            <a:r>
              <a:rPr spc="5" dirty="0"/>
              <a:t>Share </a:t>
            </a:r>
            <a:r>
              <a:rPr spc="10" dirty="0"/>
              <a:t>with the </a:t>
            </a:r>
            <a:r>
              <a:rPr spc="5" dirty="0"/>
              <a:t>community the </a:t>
            </a:r>
            <a:r>
              <a:rPr dirty="0"/>
              <a:t>experiences </a:t>
            </a:r>
            <a:r>
              <a:rPr spc="10" dirty="0"/>
              <a:t>with the</a:t>
            </a:r>
            <a:r>
              <a:rPr spc="-405" dirty="0"/>
              <a:t> </a:t>
            </a:r>
            <a:r>
              <a:rPr dirty="0"/>
              <a:t>available  </a:t>
            </a:r>
            <a:r>
              <a:rPr spc="5" dirty="0"/>
              <a:t>materials</a:t>
            </a:r>
          </a:p>
          <a:p>
            <a:pPr marL="8255">
              <a:lnSpc>
                <a:spcPct val="100000"/>
              </a:lnSpc>
              <a:spcBef>
                <a:spcPts val="35"/>
              </a:spcBef>
            </a:pPr>
            <a:endParaRPr spc="5" dirty="0"/>
          </a:p>
          <a:p>
            <a:pPr marL="8255" algn="ctr">
              <a:lnSpc>
                <a:spcPts val="3835"/>
              </a:lnSpc>
              <a:spcBef>
                <a:spcPts val="5"/>
              </a:spcBef>
            </a:pPr>
            <a:r>
              <a:rPr dirty="0"/>
              <a:t>Get </a:t>
            </a:r>
            <a:r>
              <a:rPr spc="10" dirty="0"/>
              <a:t>in </a:t>
            </a:r>
            <a:r>
              <a:rPr spc="5" dirty="0"/>
              <a:t>touch with </a:t>
            </a:r>
            <a:r>
              <a:rPr spc="10" dirty="0"/>
              <a:t>the </a:t>
            </a:r>
            <a:r>
              <a:rPr dirty="0"/>
              <a:t>Knowledge </a:t>
            </a:r>
            <a:r>
              <a:rPr spc="-10" dirty="0"/>
              <a:t>Providers, </a:t>
            </a:r>
            <a:r>
              <a:rPr spc="-5" dirty="0"/>
              <a:t>facilitating </a:t>
            </a:r>
            <a:r>
              <a:rPr spc="5" dirty="0"/>
              <a:t>the </a:t>
            </a:r>
            <a:r>
              <a:rPr spc="15" dirty="0"/>
              <a:t>usage</a:t>
            </a:r>
            <a:r>
              <a:rPr spc="-545" dirty="0"/>
              <a:t> </a:t>
            </a:r>
            <a:r>
              <a:rPr spc="30" dirty="0"/>
              <a:t>and</a:t>
            </a:r>
          </a:p>
          <a:p>
            <a:pPr marL="8255" marR="246379" algn="ctr">
              <a:lnSpc>
                <a:spcPts val="3835"/>
              </a:lnSpc>
            </a:pPr>
            <a:r>
              <a:rPr spc="15" dirty="0"/>
              <a:t>learning</a:t>
            </a:r>
            <a:r>
              <a:rPr spc="-140" dirty="0"/>
              <a:t> </a:t>
            </a:r>
            <a:r>
              <a:rPr spc="5" dirty="0"/>
              <a:t>steps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76106" y="211137"/>
            <a:ext cx="26193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 </a:t>
            </a:r>
            <a:r>
              <a:rPr sz="2750" spc="-5" dirty="0">
                <a:solidFill>
                  <a:srgbClr val="7E7E7E"/>
                </a:solidFill>
                <a:latin typeface="Arial"/>
                <a:cs typeface="Arial"/>
              </a:rPr>
              <a:t>User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083362" y="768740"/>
            <a:ext cx="720090" cy="845819"/>
            <a:chOff x="11083362" y="768740"/>
            <a:chExt cx="720090" cy="845819"/>
          </a:xfrm>
        </p:grpSpPr>
        <p:sp>
          <p:nvSpPr>
            <p:cNvPr id="9" name="object 9"/>
            <p:cNvSpPr/>
            <p:nvPr/>
          </p:nvSpPr>
          <p:spPr>
            <a:xfrm>
              <a:off x="11306937" y="768743"/>
              <a:ext cx="495934" cy="504190"/>
            </a:xfrm>
            <a:custGeom>
              <a:avLst/>
              <a:gdLst/>
              <a:ahLst/>
              <a:cxnLst/>
              <a:rect l="l" t="t" r="r" b="b"/>
              <a:pathLst>
                <a:path w="495934" h="504190">
                  <a:moveTo>
                    <a:pt x="268655" y="319062"/>
                  </a:moveTo>
                  <a:lnTo>
                    <a:pt x="226415" y="319062"/>
                  </a:lnTo>
                  <a:lnTo>
                    <a:pt x="228663" y="326758"/>
                  </a:lnTo>
                  <a:lnTo>
                    <a:pt x="233426" y="332917"/>
                  </a:lnTo>
                  <a:lnTo>
                    <a:pt x="240080" y="336994"/>
                  </a:lnTo>
                  <a:lnTo>
                    <a:pt x="248018" y="338442"/>
                  </a:lnTo>
                  <a:lnTo>
                    <a:pt x="255663" y="336740"/>
                  </a:lnTo>
                  <a:lnTo>
                    <a:pt x="262013" y="332600"/>
                  </a:lnTo>
                  <a:lnTo>
                    <a:pt x="266522" y="326542"/>
                  </a:lnTo>
                  <a:lnTo>
                    <a:pt x="268655" y="319062"/>
                  </a:lnTo>
                  <a:close/>
                </a:path>
                <a:path w="495934" h="504190">
                  <a:moveTo>
                    <a:pt x="284086" y="290728"/>
                  </a:moveTo>
                  <a:lnTo>
                    <a:pt x="279742" y="286423"/>
                  </a:lnTo>
                  <a:lnTo>
                    <a:pt x="216179" y="286423"/>
                  </a:lnTo>
                  <a:lnTo>
                    <a:pt x="211836" y="290728"/>
                  </a:lnTo>
                  <a:lnTo>
                    <a:pt x="211836" y="301371"/>
                  </a:lnTo>
                  <a:lnTo>
                    <a:pt x="216179" y="305689"/>
                  </a:lnTo>
                  <a:lnTo>
                    <a:pt x="279742" y="305689"/>
                  </a:lnTo>
                  <a:lnTo>
                    <a:pt x="284086" y="301371"/>
                  </a:lnTo>
                  <a:lnTo>
                    <a:pt x="284086" y="290728"/>
                  </a:lnTo>
                  <a:close/>
                </a:path>
                <a:path w="495934" h="504190">
                  <a:moveTo>
                    <a:pt x="495935" y="26466"/>
                  </a:moveTo>
                  <a:lnTo>
                    <a:pt x="495020" y="21437"/>
                  </a:lnTo>
                  <a:lnTo>
                    <a:pt x="494106" y="16344"/>
                  </a:lnTo>
                  <a:lnTo>
                    <a:pt x="488683" y="7988"/>
                  </a:lnTo>
                  <a:lnTo>
                    <a:pt x="480504" y="2260"/>
                  </a:lnTo>
                  <a:lnTo>
                    <a:pt x="474421" y="914"/>
                  </a:lnTo>
                  <a:lnTo>
                    <a:pt x="474421" y="25120"/>
                  </a:lnTo>
                  <a:lnTo>
                    <a:pt x="474306" y="26466"/>
                  </a:lnTo>
                  <a:lnTo>
                    <a:pt x="473811" y="369963"/>
                  </a:lnTo>
                  <a:lnTo>
                    <a:pt x="473824" y="372618"/>
                  </a:lnTo>
                  <a:lnTo>
                    <a:pt x="471843" y="374624"/>
                  </a:lnTo>
                  <a:lnTo>
                    <a:pt x="469366" y="374688"/>
                  </a:lnTo>
                  <a:lnTo>
                    <a:pt x="197358" y="374688"/>
                  </a:lnTo>
                  <a:lnTo>
                    <a:pt x="129476" y="448703"/>
                  </a:lnTo>
                  <a:lnTo>
                    <a:pt x="129476" y="374688"/>
                  </a:lnTo>
                  <a:lnTo>
                    <a:pt x="25958" y="374688"/>
                  </a:lnTo>
                  <a:lnTo>
                    <a:pt x="23469" y="374611"/>
                  </a:lnTo>
                  <a:lnTo>
                    <a:pt x="21564" y="372618"/>
                  </a:lnTo>
                  <a:lnTo>
                    <a:pt x="21551" y="23583"/>
                  </a:lnTo>
                  <a:lnTo>
                    <a:pt x="23520" y="21539"/>
                  </a:lnTo>
                  <a:lnTo>
                    <a:pt x="26022" y="21437"/>
                  </a:lnTo>
                  <a:lnTo>
                    <a:pt x="469887" y="21437"/>
                  </a:lnTo>
                  <a:lnTo>
                    <a:pt x="471081" y="21450"/>
                  </a:lnTo>
                  <a:lnTo>
                    <a:pt x="472236" y="21945"/>
                  </a:lnTo>
                  <a:lnTo>
                    <a:pt x="473976" y="23799"/>
                  </a:lnTo>
                  <a:lnTo>
                    <a:pt x="474421" y="25120"/>
                  </a:lnTo>
                  <a:lnTo>
                    <a:pt x="474421" y="914"/>
                  </a:lnTo>
                  <a:lnTo>
                    <a:pt x="470382" y="0"/>
                  </a:lnTo>
                  <a:lnTo>
                    <a:pt x="26022" y="0"/>
                  </a:lnTo>
                  <a:lnTo>
                    <a:pt x="15849" y="2120"/>
                  </a:lnTo>
                  <a:lnTo>
                    <a:pt x="7569" y="7734"/>
                  </a:lnTo>
                  <a:lnTo>
                    <a:pt x="2006" y="16014"/>
                  </a:lnTo>
                  <a:lnTo>
                    <a:pt x="0" y="26060"/>
                  </a:lnTo>
                  <a:lnTo>
                    <a:pt x="25" y="370166"/>
                  </a:lnTo>
                  <a:lnTo>
                    <a:pt x="1905" y="380022"/>
                  </a:lnTo>
                  <a:lnTo>
                    <a:pt x="7378" y="388289"/>
                  </a:lnTo>
                  <a:lnTo>
                    <a:pt x="15582" y="393928"/>
                  </a:lnTo>
                  <a:lnTo>
                    <a:pt x="25692" y="396087"/>
                  </a:lnTo>
                  <a:lnTo>
                    <a:pt x="107886" y="396087"/>
                  </a:lnTo>
                  <a:lnTo>
                    <a:pt x="107886" y="504101"/>
                  </a:lnTo>
                  <a:lnTo>
                    <a:pt x="158673" y="448703"/>
                  </a:lnTo>
                  <a:lnTo>
                    <a:pt x="206921" y="396087"/>
                  </a:lnTo>
                  <a:lnTo>
                    <a:pt x="469353" y="396087"/>
                  </a:lnTo>
                  <a:lnTo>
                    <a:pt x="479526" y="394004"/>
                  </a:lnTo>
                  <a:lnTo>
                    <a:pt x="487807" y="388416"/>
                  </a:lnTo>
                  <a:lnTo>
                    <a:pt x="493382" y="380161"/>
                  </a:lnTo>
                  <a:lnTo>
                    <a:pt x="495376" y="370166"/>
                  </a:lnTo>
                  <a:lnTo>
                    <a:pt x="495388" y="369963"/>
                  </a:lnTo>
                  <a:lnTo>
                    <a:pt x="495935" y="2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73661" y="1218330"/>
              <a:ext cx="187335" cy="185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3432" y="875808"/>
              <a:ext cx="162960" cy="166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83354" y="817854"/>
              <a:ext cx="608330" cy="796925"/>
            </a:xfrm>
            <a:custGeom>
              <a:avLst/>
              <a:gdLst/>
              <a:ahLst/>
              <a:cxnLst/>
              <a:rect l="l" t="t" r="r" b="b"/>
              <a:pathLst>
                <a:path w="608329" h="796925">
                  <a:moveTo>
                    <a:pt x="368388" y="710831"/>
                  </a:moveTo>
                  <a:lnTo>
                    <a:pt x="346786" y="667677"/>
                  </a:lnTo>
                  <a:lnTo>
                    <a:pt x="304888" y="642162"/>
                  </a:lnTo>
                  <a:lnTo>
                    <a:pt x="258419" y="626224"/>
                  </a:lnTo>
                  <a:lnTo>
                    <a:pt x="202857" y="615492"/>
                  </a:lnTo>
                  <a:lnTo>
                    <a:pt x="183451" y="614362"/>
                  </a:lnTo>
                  <a:lnTo>
                    <a:pt x="164858" y="615061"/>
                  </a:lnTo>
                  <a:lnTo>
                    <a:pt x="110210" y="625652"/>
                  </a:lnTo>
                  <a:lnTo>
                    <a:pt x="64033" y="642454"/>
                  </a:lnTo>
                  <a:lnTo>
                    <a:pt x="21602" y="667131"/>
                  </a:lnTo>
                  <a:lnTo>
                    <a:pt x="0" y="710057"/>
                  </a:lnTo>
                  <a:lnTo>
                    <a:pt x="0" y="796544"/>
                  </a:lnTo>
                  <a:lnTo>
                    <a:pt x="21602" y="796544"/>
                  </a:lnTo>
                  <a:lnTo>
                    <a:pt x="21602" y="710120"/>
                  </a:lnTo>
                  <a:lnTo>
                    <a:pt x="22491" y="702716"/>
                  </a:lnTo>
                  <a:lnTo>
                    <a:pt x="53479" y="672109"/>
                  </a:lnTo>
                  <a:lnTo>
                    <a:pt x="94551" y="652957"/>
                  </a:lnTo>
                  <a:lnTo>
                    <a:pt x="132651" y="641642"/>
                  </a:lnTo>
                  <a:lnTo>
                    <a:pt x="183654" y="635762"/>
                  </a:lnTo>
                  <a:lnTo>
                    <a:pt x="201218" y="636841"/>
                  </a:lnTo>
                  <a:lnTo>
                    <a:pt x="252945" y="646925"/>
                  </a:lnTo>
                  <a:lnTo>
                    <a:pt x="295541" y="661492"/>
                  </a:lnTo>
                  <a:lnTo>
                    <a:pt x="333946" y="684872"/>
                  </a:lnTo>
                  <a:lnTo>
                    <a:pt x="346786" y="710552"/>
                  </a:lnTo>
                  <a:lnTo>
                    <a:pt x="346786" y="796544"/>
                  </a:lnTo>
                  <a:lnTo>
                    <a:pt x="368388" y="796544"/>
                  </a:lnTo>
                  <a:lnTo>
                    <a:pt x="368388" y="710831"/>
                  </a:lnTo>
                  <a:close/>
                </a:path>
                <a:path w="608329" h="796925">
                  <a:moveTo>
                    <a:pt x="376910" y="116789"/>
                  </a:moveTo>
                  <a:lnTo>
                    <a:pt x="372567" y="112483"/>
                  </a:lnTo>
                  <a:lnTo>
                    <a:pt x="340220" y="112483"/>
                  </a:lnTo>
                  <a:lnTo>
                    <a:pt x="335876" y="116789"/>
                  </a:lnTo>
                  <a:lnTo>
                    <a:pt x="335876" y="127431"/>
                  </a:lnTo>
                  <a:lnTo>
                    <a:pt x="340220" y="131737"/>
                  </a:lnTo>
                  <a:lnTo>
                    <a:pt x="372567" y="131737"/>
                  </a:lnTo>
                  <a:lnTo>
                    <a:pt x="376910" y="127431"/>
                  </a:lnTo>
                  <a:lnTo>
                    <a:pt x="376910" y="116789"/>
                  </a:lnTo>
                  <a:close/>
                </a:path>
                <a:path w="608329" h="796925">
                  <a:moveTo>
                    <a:pt x="409689" y="54521"/>
                  </a:moveTo>
                  <a:lnTo>
                    <a:pt x="405536" y="50139"/>
                  </a:lnTo>
                  <a:lnTo>
                    <a:pt x="390271" y="35013"/>
                  </a:lnTo>
                  <a:lnTo>
                    <a:pt x="386346" y="31394"/>
                  </a:lnTo>
                  <a:lnTo>
                    <a:pt x="380199" y="31610"/>
                  </a:lnTo>
                  <a:lnTo>
                    <a:pt x="373049" y="39192"/>
                  </a:lnTo>
                  <a:lnTo>
                    <a:pt x="373049" y="44932"/>
                  </a:lnTo>
                  <a:lnTo>
                    <a:pt x="376516" y="48628"/>
                  </a:lnTo>
                  <a:lnTo>
                    <a:pt x="391795" y="63754"/>
                  </a:lnTo>
                  <a:lnTo>
                    <a:pt x="395452" y="67652"/>
                  </a:lnTo>
                  <a:lnTo>
                    <a:pt x="401612" y="67868"/>
                  </a:lnTo>
                  <a:lnTo>
                    <a:pt x="409473" y="60617"/>
                  </a:lnTo>
                  <a:lnTo>
                    <a:pt x="409689" y="54521"/>
                  </a:lnTo>
                  <a:close/>
                </a:path>
                <a:path w="608329" h="796925">
                  <a:moveTo>
                    <a:pt x="481266" y="4318"/>
                  </a:moveTo>
                  <a:lnTo>
                    <a:pt x="476910" y="0"/>
                  </a:lnTo>
                  <a:lnTo>
                    <a:pt x="466178" y="0"/>
                  </a:lnTo>
                  <a:lnTo>
                    <a:pt x="461822" y="4318"/>
                  </a:lnTo>
                  <a:lnTo>
                    <a:pt x="461822" y="36360"/>
                  </a:lnTo>
                  <a:lnTo>
                    <a:pt x="466178" y="40665"/>
                  </a:lnTo>
                  <a:lnTo>
                    <a:pt x="476910" y="40665"/>
                  </a:lnTo>
                  <a:lnTo>
                    <a:pt x="481266" y="36360"/>
                  </a:lnTo>
                  <a:lnTo>
                    <a:pt x="481266" y="4318"/>
                  </a:lnTo>
                  <a:close/>
                </a:path>
                <a:path w="608329" h="796925">
                  <a:moveTo>
                    <a:pt x="571169" y="44729"/>
                  </a:moveTo>
                  <a:lnTo>
                    <a:pt x="570953" y="38646"/>
                  </a:lnTo>
                  <a:lnTo>
                    <a:pt x="563295" y="31559"/>
                  </a:lnTo>
                  <a:lnTo>
                    <a:pt x="557504" y="31559"/>
                  </a:lnTo>
                  <a:lnTo>
                    <a:pt x="534720" y="53911"/>
                  </a:lnTo>
                  <a:lnTo>
                    <a:pt x="534733" y="59994"/>
                  </a:lnTo>
                  <a:lnTo>
                    <a:pt x="540346" y="65570"/>
                  </a:lnTo>
                  <a:lnTo>
                    <a:pt x="542810" y="66573"/>
                  </a:lnTo>
                  <a:lnTo>
                    <a:pt x="547966" y="66573"/>
                  </a:lnTo>
                  <a:lnTo>
                    <a:pt x="550430" y="65570"/>
                  </a:lnTo>
                  <a:lnTo>
                    <a:pt x="567512" y="48628"/>
                  </a:lnTo>
                  <a:lnTo>
                    <a:pt x="571169" y="44729"/>
                  </a:lnTo>
                  <a:close/>
                </a:path>
                <a:path w="608329" h="796925">
                  <a:moveTo>
                    <a:pt x="608152" y="116789"/>
                  </a:moveTo>
                  <a:lnTo>
                    <a:pt x="603808" y="112483"/>
                  </a:lnTo>
                  <a:lnTo>
                    <a:pt x="571461" y="112483"/>
                  </a:lnTo>
                  <a:lnTo>
                    <a:pt x="567118" y="116789"/>
                  </a:lnTo>
                  <a:lnTo>
                    <a:pt x="567118" y="127431"/>
                  </a:lnTo>
                  <a:lnTo>
                    <a:pt x="571461" y="131737"/>
                  </a:lnTo>
                  <a:lnTo>
                    <a:pt x="603808" y="131737"/>
                  </a:lnTo>
                  <a:lnTo>
                    <a:pt x="608152" y="127431"/>
                  </a:lnTo>
                  <a:lnTo>
                    <a:pt x="608152" y="1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20" y="122174"/>
            <a:ext cx="4632325" cy="100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">
              <a:lnSpc>
                <a:spcPts val="4090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12700">
              <a:lnSpc>
                <a:spcPts val="3610"/>
              </a:lnSpc>
            </a:pPr>
            <a:r>
              <a:rPr sz="3200" spc="10" dirty="0">
                <a:solidFill>
                  <a:srgbClr val="7E7E7E"/>
                </a:solidFill>
              </a:rPr>
              <a:t>Current</a:t>
            </a:r>
            <a:r>
              <a:rPr sz="3200" spc="-100" dirty="0">
                <a:solidFill>
                  <a:srgbClr val="7E7E7E"/>
                </a:solidFill>
              </a:rPr>
              <a:t> </a:t>
            </a:r>
            <a:r>
              <a:rPr sz="3200" dirty="0">
                <a:solidFill>
                  <a:srgbClr val="7E7E7E"/>
                </a:solidFill>
              </a:rPr>
              <a:t>state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65209" y="2702699"/>
            <a:ext cx="318135" cy="424180"/>
          </a:xfrm>
          <a:custGeom>
            <a:avLst/>
            <a:gdLst/>
            <a:ahLst/>
            <a:cxnLst/>
            <a:rect l="l" t="t" r="r" b="b"/>
            <a:pathLst>
              <a:path w="318135" h="424180">
                <a:moveTo>
                  <a:pt x="153746" y="137845"/>
                </a:moveTo>
                <a:lnTo>
                  <a:pt x="53022" y="137845"/>
                </a:lnTo>
                <a:lnTo>
                  <a:pt x="53022" y="148450"/>
                </a:lnTo>
                <a:lnTo>
                  <a:pt x="153746" y="148450"/>
                </a:lnTo>
                <a:lnTo>
                  <a:pt x="153746" y="137845"/>
                </a:lnTo>
                <a:close/>
              </a:path>
              <a:path w="318135" h="424180">
                <a:moveTo>
                  <a:pt x="265087" y="349897"/>
                </a:moveTo>
                <a:lnTo>
                  <a:pt x="53022" y="349897"/>
                </a:lnTo>
                <a:lnTo>
                  <a:pt x="53022" y="360502"/>
                </a:lnTo>
                <a:lnTo>
                  <a:pt x="265087" y="360502"/>
                </a:lnTo>
                <a:lnTo>
                  <a:pt x="265087" y="349897"/>
                </a:lnTo>
                <a:close/>
              </a:path>
              <a:path w="318135" h="424180">
                <a:moveTo>
                  <a:pt x="265087" y="307492"/>
                </a:moveTo>
                <a:lnTo>
                  <a:pt x="53022" y="307492"/>
                </a:lnTo>
                <a:lnTo>
                  <a:pt x="53022" y="318096"/>
                </a:lnTo>
                <a:lnTo>
                  <a:pt x="265087" y="318096"/>
                </a:lnTo>
                <a:lnTo>
                  <a:pt x="265087" y="307492"/>
                </a:lnTo>
                <a:close/>
              </a:path>
              <a:path w="318135" h="424180">
                <a:moveTo>
                  <a:pt x="265087" y="265074"/>
                </a:moveTo>
                <a:lnTo>
                  <a:pt x="53022" y="265074"/>
                </a:lnTo>
                <a:lnTo>
                  <a:pt x="53022" y="275678"/>
                </a:lnTo>
                <a:lnTo>
                  <a:pt x="265087" y="275678"/>
                </a:lnTo>
                <a:lnTo>
                  <a:pt x="265087" y="265074"/>
                </a:lnTo>
                <a:close/>
              </a:path>
              <a:path w="318135" h="424180">
                <a:moveTo>
                  <a:pt x="265087" y="222669"/>
                </a:moveTo>
                <a:lnTo>
                  <a:pt x="53022" y="222669"/>
                </a:lnTo>
                <a:lnTo>
                  <a:pt x="53022" y="233273"/>
                </a:lnTo>
                <a:lnTo>
                  <a:pt x="265087" y="233273"/>
                </a:lnTo>
                <a:lnTo>
                  <a:pt x="265087" y="222669"/>
                </a:lnTo>
                <a:close/>
              </a:path>
              <a:path w="318135" h="424180">
                <a:moveTo>
                  <a:pt x="265087" y="180251"/>
                </a:moveTo>
                <a:lnTo>
                  <a:pt x="53022" y="180251"/>
                </a:lnTo>
                <a:lnTo>
                  <a:pt x="53022" y="190855"/>
                </a:lnTo>
                <a:lnTo>
                  <a:pt x="265087" y="190855"/>
                </a:lnTo>
                <a:lnTo>
                  <a:pt x="265087" y="180251"/>
                </a:lnTo>
                <a:close/>
              </a:path>
              <a:path w="318135" h="424180">
                <a:moveTo>
                  <a:pt x="318109" y="114439"/>
                </a:moveTo>
                <a:lnTo>
                  <a:pt x="314998" y="111328"/>
                </a:lnTo>
                <a:lnTo>
                  <a:pt x="307505" y="103847"/>
                </a:lnTo>
                <a:lnTo>
                  <a:pt x="307505" y="121932"/>
                </a:lnTo>
                <a:lnTo>
                  <a:pt x="307505" y="413524"/>
                </a:lnTo>
                <a:lnTo>
                  <a:pt x="10604" y="413524"/>
                </a:lnTo>
                <a:lnTo>
                  <a:pt x="10604" y="10604"/>
                </a:lnTo>
                <a:lnTo>
                  <a:pt x="196164" y="10604"/>
                </a:lnTo>
                <a:lnTo>
                  <a:pt x="196164" y="121932"/>
                </a:lnTo>
                <a:lnTo>
                  <a:pt x="307505" y="121932"/>
                </a:lnTo>
                <a:lnTo>
                  <a:pt x="307505" y="103847"/>
                </a:lnTo>
                <a:lnTo>
                  <a:pt x="299935" y="96278"/>
                </a:lnTo>
                <a:lnTo>
                  <a:pt x="299935" y="111264"/>
                </a:lnTo>
                <a:lnTo>
                  <a:pt x="206768" y="111328"/>
                </a:lnTo>
                <a:lnTo>
                  <a:pt x="206794" y="18173"/>
                </a:lnTo>
                <a:lnTo>
                  <a:pt x="299935" y="111264"/>
                </a:lnTo>
                <a:lnTo>
                  <a:pt x="299935" y="96278"/>
                </a:lnTo>
                <a:lnTo>
                  <a:pt x="221830" y="18173"/>
                </a:lnTo>
                <a:lnTo>
                  <a:pt x="214261" y="10604"/>
                </a:lnTo>
                <a:lnTo>
                  <a:pt x="203657" y="0"/>
                </a:lnTo>
                <a:lnTo>
                  <a:pt x="0" y="0"/>
                </a:lnTo>
                <a:lnTo>
                  <a:pt x="0" y="424129"/>
                </a:lnTo>
                <a:lnTo>
                  <a:pt x="318109" y="424129"/>
                </a:lnTo>
                <a:lnTo>
                  <a:pt x="318109" y="413524"/>
                </a:lnTo>
                <a:lnTo>
                  <a:pt x="318109" y="114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4763" y="3310270"/>
            <a:ext cx="290830" cy="335280"/>
          </a:xfrm>
          <a:custGeom>
            <a:avLst/>
            <a:gdLst/>
            <a:ahLst/>
            <a:cxnLst/>
            <a:rect l="l" t="t" r="r" b="b"/>
            <a:pathLst>
              <a:path w="290830" h="335279">
                <a:moveTo>
                  <a:pt x="145210" y="0"/>
                </a:moveTo>
                <a:lnTo>
                  <a:pt x="92823" y="2925"/>
                </a:lnTo>
                <a:lnTo>
                  <a:pt x="46207" y="11556"/>
                </a:lnTo>
                <a:lnTo>
                  <a:pt x="87" y="44930"/>
                </a:lnTo>
                <a:lnTo>
                  <a:pt x="0" y="335265"/>
                </a:lnTo>
                <a:lnTo>
                  <a:pt x="10014" y="325250"/>
                </a:lnTo>
                <a:lnTo>
                  <a:pt x="10014" y="262668"/>
                </a:lnTo>
                <a:lnTo>
                  <a:pt x="32517" y="262668"/>
                </a:lnTo>
                <a:lnTo>
                  <a:pt x="20257" y="257791"/>
                </a:lnTo>
                <a:lnTo>
                  <a:pt x="10014" y="245344"/>
                </a:lnTo>
                <a:lnTo>
                  <a:pt x="10014" y="162527"/>
                </a:lnTo>
                <a:lnTo>
                  <a:pt x="32517" y="162527"/>
                </a:lnTo>
                <a:lnTo>
                  <a:pt x="20257" y="157650"/>
                </a:lnTo>
                <a:lnTo>
                  <a:pt x="10014" y="145203"/>
                </a:lnTo>
                <a:lnTo>
                  <a:pt x="10014" y="62387"/>
                </a:lnTo>
                <a:lnTo>
                  <a:pt x="32516" y="62387"/>
                </a:lnTo>
                <a:lnTo>
                  <a:pt x="20257" y="57510"/>
                </a:lnTo>
                <a:lnTo>
                  <a:pt x="10014" y="45063"/>
                </a:lnTo>
                <a:lnTo>
                  <a:pt x="20257" y="32615"/>
                </a:lnTo>
                <a:lnTo>
                  <a:pt x="48595" y="21342"/>
                </a:lnTo>
                <a:lnTo>
                  <a:pt x="91442" y="13166"/>
                </a:lnTo>
                <a:lnTo>
                  <a:pt x="145210" y="10014"/>
                </a:lnTo>
                <a:lnTo>
                  <a:pt x="235885" y="10014"/>
                </a:lnTo>
                <a:lnTo>
                  <a:pt x="197598" y="2925"/>
                </a:lnTo>
                <a:lnTo>
                  <a:pt x="145210" y="0"/>
                </a:lnTo>
                <a:close/>
              </a:path>
              <a:path w="290830" h="335279">
                <a:moveTo>
                  <a:pt x="32517" y="262668"/>
                </a:moveTo>
                <a:lnTo>
                  <a:pt x="10014" y="262668"/>
                </a:lnTo>
                <a:lnTo>
                  <a:pt x="32984" y="274649"/>
                </a:lnTo>
                <a:lnTo>
                  <a:pt x="54794" y="280470"/>
                </a:lnTo>
                <a:lnTo>
                  <a:pt x="63379" y="271885"/>
                </a:lnTo>
                <a:lnTo>
                  <a:pt x="48595" y="269064"/>
                </a:lnTo>
                <a:lnTo>
                  <a:pt x="32517" y="262668"/>
                </a:lnTo>
                <a:close/>
              </a:path>
              <a:path w="290830" h="335279">
                <a:moveTo>
                  <a:pt x="32517" y="162527"/>
                </a:moveTo>
                <a:lnTo>
                  <a:pt x="65525" y="183194"/>
                </a:lnTo>
                <a:lnTo>
                  <a:pt x="104109" y="188481"/>
                </a:lnTo>
                <a:lnTo>
                  <a:pt x="145007" y="190258"/>
                </a:lnTo>
                <a:lnTo>
                  <a:pt x="155012" y="180252"/>
                </a:lnTo>
                <a:lnTo>
                  <a:pt x="145210" y="180252"/>
                </a:lnTo>
                <a:lnTo>
                  <a:pt x="91442" y="177099"/>
                </a:lnTo>
                <a:lnTo>
                  <a:pt x="48595" y="168924"/>
                </a:lnTo>
                <a:lnTo>
                  <a:pt x="32517" y="162527"/>
                </a:lnTo>
                <a:close/>
              </a:path>
              <a:path w="290830" h="335279">
                <a:moveTo>
                  <a:pt x="155623" y="179642"/>
                </a:moveTo>
                <a:lnTo>
                  <a:pt x="145210" y="180252"/>
                </a:lnTo>
                <a:lnTo>
                  <a:pt x="155012" y="180252"/>
                </a:lnTo>
                <a:lnTo>
                  <a:pt x="155623" y="179642"/>
                </a:lnTo>
                <a:close/>
              </a:path>
              <a:path w="290830" h="335279">
                <a:moveTo>
                  <a:pt x="32516" y="62387"/>
                </a:moveTo>
                <a:lnTo>
                  <a:pt x="65525" y="83053"/>
                </a:lnTo>
                <a:lnTo>
                  <a:pt x="104109" y="88341"/>
                </a:lnTo>
                <a:lnTo>
                  <a:pt x="145210" y="90126"/>
                </a:lnTo>
                <a:lnTo>
                  <a:pt x="186312" y="88341"/>
                </a:lnTo>
                <a:lnTo>
                  <a:pt x="224896" y="83054"/>
                </a:lnTo>
                <a:lnTo>
                  <a:pt x="235917" y="80112"/>
                </a:lnTo>
                <a:lnTo>
                  <a:pt x="145210" y="80112"/>
                </a:lnTo>
                <a:lnTo>
                  <a:pt x="91442" y="76959"/>
                </a:lnTo>
                <a:lnTo>
                  <a:pt x="48595" y="68783"/>
                </a:lnTo>
                <a:lnTo>
                  <a:pt x="32516" y="62387"/>
                </a:lnTo>
                <a:close/>
              </a:path>
              <a:path w="290830" h="335279">
                <a:moveTo>
                  <a:pt x="235885" y="10014"/>
                </a:moveTo>
                <a:lnTo>
                  <a:pt x="145210" y="10014"/>
                </a:lnTo>
                <a:lnTo>
                  <a:pt x="198976" y="13166"/>
                </a:lnTo>
                <a:lnTo>
                  <a:pt x="241823" y="21342"/>
                </a:lnTo>
                <a:lnTo>
                  <a:pt x="270163" y="32616"/>
                </a:lnTo>
                <a:lnTo>
                  <a:pt x="280407" y="45063"/>
                </a:lnTo>
                <a:lnTo>
                  <a:pt x="270163" y="57510"/>
                </a:lnTo>
                <a:lnTo>
                  <a:pt x="241823" y="68784"/>
                </a:lnTo>
                <a:lnTo>
                  <a:pt x="198976" y="76959"/>
                </a:lnTo>
                <a:lnTo>
                  <a:pt x="145210" y="80112"/>
                </a:lnTo>
                <a:lnTo>
                  <a:pt x="235917" y="80112"/>
                </a:lnTo>
                <a:lnTo>
                  <a:pt x="257437" y="74368"/>
                </a:lnTo>
                <a:lnTo>
                  <a:pt x="264669" y="70596"/>
                </a:lnTo>
                <a:lnTo>
                  <a:pt x="290334" y="44931"/>
                </a:lnTo>
                <a:lnTo>
                  <a:pt x="277632" y="25674"/>
                </a:lnTo>
                <a:lnTo>
                  <a:pt x="244214" y="11556"/>
                </a:lnTo>
                <a:lnTo>
                  <a:pt x="235885" y="10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43873" y="2526508"/>
            <a:ext cx="1088390" cy="1254125"/>
            <a:chOff x="1143873" y="2526508"/>
            <a:chExt cx="1088390" cy="1254125"/>
          </a:xfrm>
        </p:grpSpPr>
        <p:sp>
          <p:nvSpPr>
            <p:cNvPr id="6" name="object 6"/>
            <p:cNvSpPr/>
            <p:nvPr/>
          </p:nvSpPr>
          <p:spPr>
            <a:xfrm>
              <a:off x="1143873" y="2526508"/>
              <a:ext cx="1088390" cy="1254125"/>
            </a:xfrm>
            <a:custGeom>
              <a:avLst/>
              <a:gdLst/>
              <a:ahLst/>
              <a:cxnLst/>
              <a:rect l="l" t="t" r="r" b="b"/>
              <a:pathLst>
                <a:path w="1088389" h="1254125">
                  <a:moveTo>
                    <a:pt x="544118" y="0"/>
                  </a:moveTo>
                  <a:lnTo>
                    <a:pt x="0" y="325701"/>
                  </a:lnTo>
                  <a:lnTo>
                    <a:pt x="0" y="928376"/>
                  </a:lnTo>
                  <a:lnTo>
                    <a:pt x="544118" y="1254080"/>
                  </a:lnTo>
                  <a:lnTo>
                    <a:pt x="621887" y="1207528"/>
                  </a:lnTo>
                  <a:lnTo>
                    <a:pt x="528115" y="1207528"/>
                  </a:lnTo>
                  <a:lnTo>
                    <a:pt x="32007" y="910547"/>
                  </a:lnTo>
                  <a:lnTo>
                    <a:pt x="32006" y="362667"/>
                  </a:lnTo>
                  <a:lnTo>
                    <a:pt x="93741" y="362667"/>
                  </a:lnTo>
                  <a:lnTo>
                    <a:pt x="46879" y="334616"/>
                  </a:lnTo>
                  <a:lnTo>
                    <a:pt x="284051" y="192630"/>
                  </a:lnTo>
                  <a:lnTo>
                    <a:pt x="345802" y="192630"/>
                  </a:lnTo>
                  <a:lnTo>
                    <a:pt x="314927" y="174147"/>
                  </a:lnTo>
                  <a:lnTo>
                    <a:pt x="544118" y="36966"/>
                  </a:lnTo>
                  <a:lnTo>
                    <a:pt x="605875" y="36966"/>
                  </a:lnTo>
                  <a:lnTo>
                    <a:pt x="544118" y="0"/>
                  </a:lnTo>
                  <a:close/>
                </a:path>
                <a:path w="1088389" h="1254125">
                  <a:moveTo>
                    <a:pt x="93741" y="362667"/>
                  </a:moveTo>
                  <a:lnTo>
                    <a:pt x="32006" y="362667"/>
                  </a:lnTo>
                  <a:lnTo>
                    <a:pt x="528115" y="659664"/>
                  </a:lnTo>
                  <a:lnTo>
                    <a:pt x="528115" y="1207528"/>
                  </a:lnTo>
                  <a:lnTo>
                    <a:pt x="560122" y="1207528"/>
                  </a:lnTo>
                  <a:lnTo>
                    <a:pt x="560122" y="659664"/>
                  </a:lnTo>
                  <a:lnTo>
                    <a:pt x="605888" y="632265"/>
                  </a:lnTo>
                  <a:lnTo>
                    <a:pt x="544118" y="632265"/>
                  </a:lnTo>
                  <a:lnTo>
                    <a:pt x="93741" y="362667"/>
                  </a:lnTo>
                  <a:close/>
                </a:path>
                <a:path w="1088389" h="1254125">
                  <a:moveTo>
                    <a:pt x="1088237" y="362667"/>
                  </a:moveTo>
                  <a:lnTo>
                    <a:pt x="1056230" y="362667"/>
                  </a:lnTo>
                  <a:lnTo>
                    <a:pt x="1056230" y="910547"/>
                  </a:lnTo>
                  <a:lnTo>
                    <a:pt x="560122" y="1207528"/>
                  </a:lnTo>
                  <a:lnTo>
                    <a:pt x="621887" y="1207528"/>
                  </a:lnTo>
                  <a:lnTo>
                    <a:pt x="1088237" y="928377"/>
                  </a:lnTo>
                  <a:lnTo>
                    <a:pt x="1088237" y="362667"/>
                  </a:lnTo>
                  <a:close/>
                </a:path>
                <a:path w="1088389" h="1254125">
                  <a:moveTo>
                    <a:pt x="345802" y="192630"/>
                  </a:moveTo>
                  <a:lnTo>
                    <a:pt x="284051" y="192630"/>
                  </a:lnTo>
                  <a:lnTo>
                    <a:pt x="781290" y="490280"/>
                  </a:lnTo>
                  <a:lnTo>
                    <a:pt x="544118" y="632265"/>
                  </a:lnTo>
                  <a:lnTo>
                    <a:pt x="605888" y="632265"/>
                  </a:lnTo>
                  <a:lnTo>
                    <a:pt x="873904" y="471817"/>
                  </a:lnTo>
                  <a:lnTo>
                    <a:pt x="812166" y="471817"/>
                  </a:lnTo>
                  <a:lnTo>
                    <a:pt x="345802" y="192630"/>
                  </a:lnTo>
                  <a:close/>
                </a:path>
                <a:path w="1088389" h="1254125">
                  <a:moveTo>
                    <a:pt x="605875" y="36966"/>
                  </a:moveTo>
                  <a:lnTo>
                    <a:pt x="544118" y="36966"/>
                  </a:lnTo>
                  <a:lnTo>
                    <a:pt x="1041358" y="334616"/>
                  </a:lnTo>
                  <a:lnTo>
                    <a:pt x="812166" y="471817"/>
                  </a:lnTo>
                  <a:lnTo>
                    <a:pt x="873904" y="471817"/>
                  </a:lnTo>
                  <a:lnTo>
                    <a:pt x="1056230" y="362667"/>
                  </a:lnTo>
                  <a:lnTo>
                    <a:pt x="1088237" y="362667"/>
                  </a:lnTo>
                  <a:lnTo>
                    <a:pt x="1088237" y="325701"/>
                  </a:lnTo>
                  <a:lnTo>
                    <a:pt x="605875" y="369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68009" y="3137256"/>
              <a:ext cx="144031" cy="2223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16927" y="3856037"/>
            <a:ext cx="218630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-15" dirty="0">
                <a:latin typeface="Carlito"/>
                <a:cs typeface="Carlito"/>
              </a:rPr>
              <a:t>Records</a:t>
            </a:r>
            <a:r>
              <a:rPr sz="3200" spc="-15" dirty="0">
                <a:latin typeface="Carlito"/>
                <a:cs typeface="Carlito"/>
              </a:rPr>
              <a:t>:</a:t>
            </a:r>
            <a:r>
              <a:rPr sz="3200" spc="-90" dirty="0">
                <a:latin typeface="Carlito"/>
                <a:cs typeface="Carlito"/>
              </a:rPr>
              <a:t> </a:t>
            </a:r>
            <a:r>
              <a:rPr sz="3200" spc="20" dirty="0">
                <a:latin typeface="Carlito"/>
                <a:cs typeface="Carlito"/>
              </a:rPr>
              <a:t>298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93843" y="2728606"/>
            <a:ext cx="780415" cy="677545"/>
            <a:chOff x="5493843" y="2728606"/>
            <a:chExt cx="780415" cy="677545"/>
          </a:xfrm>
        </p:grpSpPr>
        <p:sp>
          <p:nvSpPr>
            <p:cNvPr id="10" name="object 10"/>
            <p:cNvSpPr/>
            <p:nvPr/>
          </p:nvSpPr>
          <p:spPr>
            <a:xfrm>
              <a:off x="5493842" y="2728607"/>
              <a:ext cx="476250" cy="573405"/>
            </a:xfrm>
            <a:custGeom>
              <a:avLst/>
              <a:gdLst/>
              <a:ahLst/>
              <a:cxnLst/>
              <a:rect l="l" t="t" r="r" b="b"/>
              <a:pathLst>
                <a:path w="476250" h="573404">
                  <a:moveTo>
                    <a:pt x="424027" y="138722"/>
                  </a:moveTo>
                  <a:lnTo>
                    <a:pt x="416814" y="94881"/>
                  </a:lnTo>
                  <a:lnTo>
                    <a:pt x="396748" y="56794"/>
                  </a:lnTo>
                  <a:lnTo>
                    <a:pt x="392607" y="52743"/>
                  </a:lnTo>
                  <a:lnTo>
                    <a:pt x="392607" y="138645"/>
                  </a:lnTo>
                  <a:lnTo>
                    <a:pt x="383971" y="180644"/>
                  </a:lnTo>
                  <a:lnTo>
                    <a:pt x="360400" y="214947"/>
                  </a:lnTo>
                  <a:lnTo>
                    <a:pt x="325437" y="238061"/>
                  </a:lnTo>
                  <a:lnTo>
                    <a:pt x="282638" y="246545"/>
                  </a:lnTo>
                  <a:lnTo>
                    <a:pt x="239839" y="238061"/>
                  </a:lnTo>
                  <a:lnTo>
                    <a:pt x="204876" y="214947"/>
                  </a:lnTo>
                  <a:lnTo>
                    <a:pt x="181317" y="180644"/>
                  </a:lnTo>
                  <a:lnTo>
                    <a:pt x="172681" y="138645"/>
                  </a:lnTo>
                  <a:lnTo>
                    <a:pt x="181368" y="96647"/>
                  </a:lnTo>
                  <a:lnTo>
                    <a:pt x="204927" y="62395"/>
                  </a:lnTo>
                  <a:lnTo>
                    <a:pt x="239864" y="39268"/>
                  </a:lnTo>
                  <a:lnTo>
                    <a:pt x="282638" y="30746"/>
                  </a:lnTo>
                  <a:lnTo>
                    <a:pt x="325437" y="39230"/>
                  </a:lnTo>
                  <a:lnTo>
                    <a:pt x="360400" y="62357"/>
                  </a:lnTo>
                  <a:lnTo>
                    <a:pt x="383971" y="96672"/>
                  </a:lnTo>
                  <a:lnTo>
                    <a:pt x="392607" y="138645"/>
                  </a:lnTo>
                  <a:lnTo>
                    <a:pt x="392607" y="52743"/>
                  </a:lnTo>
                  <a:lnTo>
                    <a:pt x="370205" y="30746"/>
                  </a:lnTo>
                  <a:lnTo>
                    <a:pt x="366141" y="26771"/>
                  </a:lnTo>
                  <a:lnTo>
                    <a:pt x="327329" y="7073"/>
                  </a:lnTo>
                  <a:lnTo>
                    <a:pt x="282638" y="0"/>
                  </a:lnTo>
                  <a:lnTo>
                    <a:pt x="237959" y="7073"/>
                  </a:lnTo>
                  <a:lnTo>
                    <a:pt x="199136" y="26771"/>
                  </a:lnTo>
                  <a:lnTo>
                    <a:pt x="168541" y="56794"/>
                  </a:lnTo>
                  <a:lnTo>
                    <a:pt x="148463" y="94881"/>
                  </a:lnTo>
                  <a:lnTo>
                    <a:pt x="141262" y="138722"/>
                  </a:lnTo>
                  <a:lnTo>
                    <a:pt x="148463" y="182575"/>
                  </a:lnTo>
                  <a:lnTo>
                    <a:pt x="168541" y="220662"/>
                  </a:lnTo>
                  <a:lnTo>
                    <a:pt x="199136" y="250685"/>
                  </a:lnTo>
                  <a:lnTo>
                    <a:pt x="237959" y="270383"/>
                  </a:lnTo>
                  <a:lnTo>
                    <a:pt x="282638" y="277444"/>
                  </a:lnTo>
                  <a:lnTo>
                    <a:pt x="327329" y="270383"/>
                  </a:lnTo>
                  <a:lnTo>
                    <a:pt x="366141" y="250685"/>
                  </a:lnTo>
                  <a:lnTo>
                    <a:pt x="370370" y="246545"/>
                  </a:lnTo>
                  <a:lnTo>
                    <a:pt x="396748" y="220662"/>
                  </a:lnTo>
                  <a:lnTo>
                    <a:pt x="416814" y="182575"/>
                  </a:lnTo>
                  <a:lnTo>
                    <a:pt x="424027" y="138722"/>
                  </a:lnTo>
                  <a:close/>
                </a:path>
                <a:path w="476250" h="573404">
                  <a:moveTo>
                    <a:pt x="475970" y="392391"/>
                  </a:moveTo>
                  <a:lnTo>
                    <a:pt x="474078" y="383222"/>
                  </a:lnTo>
                  <a:lnTo>
                    <a:pt x="472655" y="373964"/>
                  </a:lnTo>
                  <a:lnTo>
                    <a:pt x="471716" y="364642"/>
                  </a:lnTo>
                  <a:lnTo>
                    <a:pt x="471258" y="355282"/>
                  </a:lnTo>
                  <a:lnTo>
                    <a:pt x="453085" y="347395"/>
                  </a:lnTo>
                  <a:lnTo>
                    <a:pt x="415696" y="334276"/>
                  </a:lnTo>
                  <a:lnTo>
                    <a:pt x="368566" y="321856"/>
                  </a:lnTo>
                  <a:lnTo>
                    <a:pt x="311518" y="312877"/>
                  </a:lnTo>
                  <a:lnTo>
                    <a:pt x="282638" y="311137"/>
                  </a:lnTo>
                  <a:lnTo>
                    <a:pt x="253758" y="312280"/>
                  </a:lnTo>
                  <a:lnTo>
                    <a:pt x="196837" y="321259"/>
                  </a:lnTo>
                  <a:lnTo>
                    <a:pt x="132740" y="340512"/>
                  </a:lnTo>
                  <a:lnTo>
                    <a:pt x="64135" y="372745"/>
                  </a:lnTo>
                  <a:lnTo>
                    <a:pt x="18643" y="406285"/>
                  </a:lnTo>
                  <a:lnTo>
                    <a:pt x="0" y="457568"/>
                  </a:lnTo>
                  <a:lnTo>
                    <a:pt x="0" y="573163"/>
                  </a:lnTo>
                  <a:lnTo>
                    <a:pt x="31419" y="573163"/>
                  </a:lnTo>
                  <a:lnTo>
                    <a:pt x="31419" y="457568"/>
                  </a:lnTo>
                  <a:lnTo>
                    <a:pt x="32778" y="446125"/>
                  </a:lnTo>
                  <a:lnTo>
                    <a:pt x="80848" y="398868"/>
                  </a:lnTo>
                  <a:lnTo>
                    <a:pt x="144322" y="369189"/>
                  </a:lnTo>
                  <a:lnTo>
                    <a:pt x="203530" y="351447"/>
                  </a:lnTo>
                  <a:lnTo>
                    <a:pt x="256019" y="343090"/>
                  </a:lnTo>
                  <a:lnTo>
                    <a:pt x="282638" y="341960"/>
                  </a:lnTo>
                  <a:lnTo>
                    <a:pt x="309499" y="343662"/>
                  </a:lnTo>
                  <a:lnTo>
                    <a:pt x="362559" y="352158"/>
                  </a:lnTo>
                  <a:lnTo>
                    <a:pt x="411238" y="365150"/>
                  </a:lnTo>
                  <a:lnTo>
                    <a:pt x="455002" y="381914"/>
                  </a:lnTo>
                  <a:lnTo>
                    <a:pt x="475970" y="392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70747" y="3286610"/>
              <a:ext cx="121748" cy="119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12132" y="2941458"/>
              <a:ext cx="262255" cy="257175"/>
            </a:xfrm>
            <a:custGeom>
              <a:avLst/>
              <a:gdLst/>
              <a:ahLst/>
              <a:cxnLst/>
              <a:rect l="l" t="t" r="r" b="b"/>
              <a:pathLst>
                <a:path w="262254" h="257175">
                  <a:moveTo>
                    <a:pt x="141384" y="0"/>
                  </a:moveTo>
                  <a:lnTo>
                    <a:pt x="96695" y="7072"/>
                  </a:lnTo>
                  <a:lnTo>
                    <a:pt x="57884" y="26764"/>
                  </a:lnTo>
                  <a:lnTo>
                    <a:pt x="27278" y="56794"/>
                  </a:lnTo>
                  <a:lnTo>
                    <a:pt x="7207" y="94874"/>
                  </a:lnTo>
                  <a:lnTo>
                    <a:pt x="0" y="138722"/>
                  </a:lnTo>
                  <a:lnTo>
                    <a:pt x="7207" y="182570"/>
                  </a:lnTo>
                  <a:lnTo>
                    <a:pt x="27278" y="220651"/>
                  </a:lnTo>
                  <a:lnTo>
                    <a:pt x="57884" y="250680"/>
                  </a:lnTo>
                  <a:lnTo>
                    <a:pt x="70247" y="256953"/>
                  </a:lnTo>
                  <a:lnTo>
                    <a:pt x="93107" y="234522"/>
                  </a:lnTo>
                  <a:lnTo>
                    <a:pt x="63623" y="215020"/>
                  </a:lnTo>
                  <a:lnTo>
                    <a:pt x="40059" y="180724"/>
                  </a:lnTo>
                  <a:lnTo>
                    <a:pt x="31418" y="138722"/>
                  </a:lnTo>
                  <a:lnTo>
                    <a:pt x="40076" y="96731"/>
                  </a:lnTo>
                  <a:lnTo>
                    <a:pt x="63638" y="62432"/>
                  </a:lnTo>
                  <a:lnTo>
                    <a:pt x="98582" y="39290"/>
                  </a:lnTo>
                  <a:lnTo>
                    <a:pt x="141384" y="30765"/>
                  </a:lnTo>
                  <a:lnTo>
                    <a:pt x="228962" y="30765"/>
                  </a:lnTo>
                  <a:lnTo>
                    <a:pt x="224885" y="26764"/>
                  </a:lnTo>
                  <a:lnTo>
                    <a:pt x="186073" y="7072"/>
                  </a:lnTo>
                  <a:lnTo>
                    <a:pt x="141384" y="0"/>
                  </a:lnTo>
                  <a:close/>
                </a:path>
                <a:path w="262254" h="257175">
                  <a:moveTo>
                    <a:pt x="228962" y="30765"/>
                  </a:moveTo>
                  <a:lnTo>
                    <a:pt x="141384" y="30765"/>
                  </a:lnTo>
                  <a:lnTo>
                    <a:pt x="184184" y="39307"/>
                  </a:lnTo>
                  <a:lnTo>
                    <a:pt x="219138" y="62432"/>
                  </a:lnTo>
                  <a:lnTo>
                    <a:pt x="239013" y="91354"/>
                  </a:lnTo>
                  <a:lnTo>
                    <a:pt x="261880" y="68916"/>
                  </a:lnTo>
                  <a:lnTo>
                    <a:pt x="255490" y="56794"/>
                  </a:lnTo>
                  <a:lnTo>
                    <a:pt x="228962" y="307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6389158" y="2728606"/>
            <a:ext cx="167756" cy="164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59451" y="3792473"/>
            <a:ext cx="17856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10" dirty="0">
                <a:latin typeface="Carlito"/>
                <a:cs typeface="Carlito"/>
              </a:rPr>
              <a:t>Users</a:t>
            </a:r>
            <a:r>
              <a:rPr sz="3200" spc="-10" dirty="0">
                <a:latin typeface="Carlito"/>
                <a:cs typeface="Carlito"/>
              </a:rPr>
              <a:t>:</a:t>
            </a:r>
            <a:r>
              <a:rPr sz="3200" spc="-80" dirty="0">
                <a:latin typeface="Carlito"/>
                <a:cs typeface="Carlito"/>
              </a:rPr>
              <a:t> </a:t>
            </a:r>
            <a:r>
              <a:rPr sz="3200" spc="20" dirty="0">
                <a:latin typeface="Carlito"/>
                <a:cs typeface="Carlito"/>
              </a:rPr>
              <a:t>105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90381" y="3718560"/>
            <a:ext cx="22059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15" dirty="0">
                <a:latin typeface="Carlito"/>
                <a:cs typeface="Carlito"/>
              </a:rPr>
              <a:t>Activities</a:t>
            </a:r>
            <a:r>
              <a:rPr sz="3200" spc="15" dirty="0">
                <a:latin typeface="Carlito"/>
                <a:cs typeface="Carlito"/>
              </a:rPr>
              <a:t>:</a:t>
            </a:r>
            <a:r>
              <a:rPr sz="3200" spc="-229" dirty="0">
                <a:latin typeface="Carlito"/>
                <a:cs typeface="Carlito"/>
              </a:rPr>
              <a:t> </a:t>
            </a:r>
            <a:r>
              <a:rPr sz="3200" spc="20" dirty="0">
                <a:latin typeface="Carlito"/>
                <a:cs typeface="Carlito"/>
              </a:rPr>
              <a:t>12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65431" y="2645409"/>
            <a:ext cx="566420" cy="728980"/>
          </a:xfrm>
          <a:custGeom>
            <a:avLst/>
            <a:gdLst/>
            <a:ahLst/>
            <a:cxnLst/>
            <a:rect l="l" t="t" r="r" b="b"/>
            <a:pathLst>
              <a:path w="566420" h="728979">
                <a:moveTo>
                  <a:pt x="17218" y="0"/>
                </a:moveTo>
                <a:lnTo>
                  <a:pt x="4970" y="0"/>
                </a:lnTo>
                <a:lnTo>
                  <a:pt x="0" y="4881"/>
                </a:lnTo>
                <a:lnTo>
                  <a:pt x="0" y="728568"/>
                </a:lnTo>
                <a:lnTo>
                  <a:pt x="22189" y="706773"/>
                </a:lnTo>
                <a:lnTo>
                  <a:pt x="22189" y="419177"/>
                </a:lnTo>
                <a:lnTo>
                  <a:pt x="38216" y="411913"/>
                </a:lnTo>
                <a:lnTo>
                  <a:pt x="66302" y="403013"/>
                </a:lnTo>
                <a:lnTo>
                  <a:pt x="107080" y="395476"/>
                </a:lnTo>
                <a:lnTo>
                  <a:pt x="117901" y="394840"/>
                </a:lnTo>
                <a:lnTo>
                  <a:pt x="22189" y="394840"/>
                </a:lnTo>
                <a:lnTo>
                  <a:pt x="22189" y="58525"/>
                </a:lnTo>
                <a:lnTo>
                  <a:pt x="66751" y="42322"/>
                </a:lnTo>
                <a:lnTo>
                  <a:pt x="107498" y="34780"/>
                </a:lnTo>
                <a:lnTo>
                  <a:pt x="116282" y="34260"/>
                </a:lnTo>
                <a:lnTo>
                  <a:pt x="22189" y="34260"/>
                </a:lnTo>
                <a:lnTo>
                  <a:pt x="22189" y="4881"/>
                </a:lnTo>
                <a:lnTo>
                  <a:pt x="17218" y="0"/>
                </a:lnTo>
                <a:close/>
              </a:path>
              <a:path w="566420" h="728979">
                <a:moveTo>
                  <a:pt x="335431" y="392298"/>
                </a:moveTo>
                <a:lnTo>
                  <a:pt x="161184" y="392298"/>
                </a:lnTo>
                <a:lnTo>
                  <a:pt x="192133" y="393839"/>
                </a:lnTo>
                <a:lnTo>
                  <a:pt x="222978" y="396671"/>
                </a:lnTo>
                <a:lnTo>
                  <a:pt x="253672" y="400789"/>
                </a:lnTo>
                <a:lnTo>
                  <a:pt x="284172" y="406188"/>
                </a:lnTo>
                <a:lnTo>
                  <a:pt x="321967" y="412314"/>
                </a:lnTo>
                <a:lnTo>
                  <a:pt x="341585" y="393044"/>
                </a:lnTo>
                <a:lnTo>
                  <a:pt x="336764" y="392511"/>
                </a:lnTo>
                <a:lnTo>
                  <a:pt x="335431" y="392298"/>
                </a:lnTo>
                <a:close/>
              </a:path>
              <a:path w="566420" h="728979">
                <a:moveTo>
                  <a:pt x="161184" y="370532"/>
                </a:moveTo>
                <a:lnTo>
                  <a:pt x="112387" y="372929"/>
                </a:lnTo>
                <a:lnTo>
                  <a:pt x="73241" y="378949"/>
                </a:lnTo>
                <a:lnTo>
                  <a:pt x="43318" y="386837"/>
                </a:lnTo>
                <a:lnTo>
                  <a:pt x="22189" y="394840"/>
                </a:lnTo>
                <a:lnTo>
                  <a:pt x="117901" y="394840"/>
                </a:lnTo>
                <a:lnTo>
                  <a:pt x="161184" y="392298"/>
                </a:lnTo>
                <a:lnTo>
                  <a:pt x="335431" y="392298"/>
                </a:lnTo>
                <a:lnTo>
                  <a:pt x="287930" y="384699"/>
                </a:lnTo>
                <a:lnTo>
                  <a:pt x="256489" y="379185"/>
                </a:lnTo>
                <a:lnTo>
                  <a:pt x="224856" y="374984"/>
                </a:lnTo>
                <a:lnTo>
                  <a:pt x="193074" y="372098"/>
                </a:lnTo>
                <a:lnTo>
                  <a:pt x="161184" y="370532"/>
                </a:lnTo>
                <a:close/>
              </a:path>
              <a:path w="566420" h="728979">
                <a:moveTo>
                  <a:pt x="565830" y="37079"/>
                </a:moveTo>
                <a:lnTo>
                  <a:pt x="543640" y="37079"/>
                </a:lnTo>
                <a:lnTo>
                  <a:pt x="543641" y="194573"/>
                </a:lnTo>
                <a:lnTo>
                  <a:pt x="565830" y="172778"/>
                </a:lnTo>
                <a:lnTo>
                  <a:pt x="565830" y="37079"/>
                </a:lnTo>
                <a:close/>
              </a:path>
              <a:path w="566420" h="728979">
                <a:moveTo>
                  <a:pt x="360292" y="31601"/>
                </a:moveTo>
                <a:lnTo>
                  <a:pt x="161184" y="31601"/>
                </a:lnTo>
                <a:lnTo>
                  <a:pt x="190068" y="32756"/>
                </a:lnTo>
                <a:lnTo>
                  <a:pt x="218870" y="35063"/>
                </a:lnTo>
                <a:lnTo>
                  <a:pt x="247554" y="38520"/>
                </a:lnTo>
                <a:lnTo>
                  <a:pt x="276080" y="43123"/>
                </a:lnTo>
                <a:lnTo>
                  <a:pt x="321217" y="49748"/>
                </a:lnTo>
                <a:lnTo>
                  <a:pt x="368734" y="54459"/>
                </a:lnTo>
                <a:lnTo>
                  <a:pt x="420440" y="55254"/>
                </a:lnTo>
                <a:lnTo>
                  <a:pt x="478140" y="50129"/>
                </a:lnTo>
                <a:lnTo>
                  <a:pt x="543640" y="37079"/>
                </a:lnTo>
                <a:lnTo>
                  <a:pt x="565830" y="37079"/>
                </a:lnTo>
                <a:lnTo>
                  <a:pt x="565830" y="33160"/>
                </a:lnTo>
                <a:lnTo>
                  <a:pt x="425650" y="33160"/>
                </a:lnTo>
                <a:lnTo>
                  <a:pt x="373132" y="32825"/>
                </a:lnTo>
                <a:lnTo>
                  <a:pt x="360292" y="31601"/>
                </a:lnTo>
                <a:close/>
              </a:path>
              <a:path w="566420" h="728979">
                <a:moveTo>
                  <a:pt x="161184" y="9807"/>
                </a:moveTo>
                <a:lnTo>
                  <a:pt x="112553" y="12228"/>
                </a:lnTo>
                <a:lnTo>
                  <a:pt x="73408" y="18301"/>
                </a:lnTo>
                <a:lnTo>
                  <a:pt x="43401" y="26241"/>
                </a:lnTo>
                <a:lnTo>
                  <a:pt x="22189" y="34260"/>
                </a:lnTo>
                <a:lnTo>
                  <a:pt x="116282" y="34260"/>
                </a:lnTo>
                <a:lnTo>
                  <a:pt x="161184" y="31601"/>
                </a:lnTo>
                <a:lnTo>
                  <a:pt x="360292" y="31601"/>
                </a:lnTo>
                <a:lnTo>
                  <a:pt x="325070" y="28244"/>
                </a:lnTo>
                <a:lnTo>
                  <a:pt x="279542" y="21591"/>
                </a:lnTo>
                <a:lnTo>
                  <a:pt x="250150" y="16889"/>
                </a:lnTo>
                <a:lnTo>
                  <a:pt x="220601" y="13356"/>
                </a:lnTo>
                <a:lnTo>
                  <a:pt x="190933" y="10994"/>
                </a:lnTo>
                <a:lnTo>
                  <a:pt x="161184" y="9807"/>
                </a:lnTo>
                <a:close/>
              </a:path>
              <a:path w="566420" h="728979">
                <a:moveTo>
                  <a:pt x="565830" y="8529"/>
                </a:moveTo>
                <a:lnTo>
                  <a:pt x="551747" y="12393"/>
                </a:lnTo>
                <a:lnTo>
                  <a:pt x="484548" y="27074"/>
                </a:lnTo>
                <a:lnTo>
                  <a:pt x="425650" y="33160"/>
                </a:lnTo>
                <a:lnTo>
                  <a:pt x="565830" y="33160"/>
                </a:lnTo>
                <a:lnTo>
                  <a:pt x="565830" y="8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Join </a:t>
            </a:r>
            <a:r>
              <a:rPr spc="15" dirty="0"/>
              <a:t>us</a:t>
            </a:r>
            <a:r>
              <a:rPr spc="-120" dirty="0"/>
              <a:t> </a:t>
            </a:r>
            <a:r>
              <a:rPr spc="5" dirty="0"/>
              <a:t>today!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9494" y="2852737"/>
            <a:ext cx="10101580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b="1" spc="-15" dirty="0">
                <a:solidFill>
                  <a:srgbClr val="008A7A"/>
                </a:solidFill>
                <a:latin typeface="Carlito"/>
                <a:cs typeface="Carlito"/>
              </a:rPr>
              <a:t>gkhub.earthobservations.org</a:t>
            </a:r>
            <a:endParaRPr sz="6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977" y="122174"/>
            <a:ext cx="4642485" cy="100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>
              <a:lnSpc>
                <a:spcPts val="4090"/>
              </a:lnSpc>
              <a:spcBef>
                <a:spcPts val="105"/>
              </a:spcBef>
            </a:pPr>
            <a:r>
              <a:rPr sz="3600" b="1" spc="-10" dirty="0">
                <a:solidFill>
                  <a:srgbClr val="008A7A"/>
                </a:solidFill>
                <a:latin typeface="Arial"/>
                <a:cs typeface="Arial"/>
              </a:rPr>
              <a:t>GEO </a:t>
            </a:r>
            <a:r>
              <a:rPr sz="3600" b="1" dirty="0">
                <a:solidFill>
                  <a:srgbClr val="008A7A"/>
                </a:solidFill>
                <a:latin typeface="Arial"/>
                <a:cs typeface="Arial"/>
              </a:rPr>
              <a:t>Knowledge</a:t>
            </a:r>
            <a:r>
              <a:rPr sz="3600" b="1" spc="-114" dirty="0">
                <a:solidFill>
                  <a:srgbClr val="008A7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A7A"/>
                </a:solidFill>
                <a:latin typeface="Arial"/>
                <a:cs typeface="Arial"/>
              </a:rPr>
              <a:t>Hub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610"/>
              </a:lnSpc>
            </a:pPr>
            <a:r>
              <a:rPr sz="3200" b="1" spc="10" dirty="0">
                <a:solidFill>
                  <a:srgbClr val="7E7E7E"/>
                </a:solidFill>
                <a:latin typeface="Arial"/>
                <a:cs typeface="Arial"/>
              </a:rPr>
              <a:t>Scope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952625"/>
            <a:ext cx="11953875" cy="2962275"/>
          </a:xfrm>
          <a:custGeom>
            <a:avLst/>
            <a:gdLst/>
            <a:ahLst/>
            <a:cxnLst/>
            <a:rect l="l" t="t" r="r" b="b"/>
            <a:pathLst>
              <a:path w="11953875" h="2962275">
                <a:moveTo>
                  <a:pt x="11460099" y="0"/>
                </a:moveTo>
                <a:lnTo>
                  <a:pt x="493725" y="0"/>
                </a:lnTo>
                <a:lnTo>
                  <a:pt x="446175" y="2260"/>
                </a:lnTo>
                <a:lnTo>
                  <a:pt x="399904" y="8904"/>
                </a:lnTo>
                <a:lnTo>
                  <a:pt x="355119" y="19725"/>
                </a:lnTo>
                <a:lnTo>
                  <a:pt x="312027" y="34515"/>
                </a:lnTo>
                <a:lnTo>
                  <a:pt x="270834" y="53067"/>
                </a:lnTo>
                <a:lnTo>
                  <a:pt x="231748" y="75174"/>
                </a:lnTo>
                <a:lnTo>
                  <a:pt x="194975" y="100629"/>
                </a:lnTo>
                <a:lnTo>
                  <a:pt x="160723" y="129225"/>
                </a:lnTo>
                <a:lnTo>
                  <a:pt x="129198" y="160756"/>
                </a:lnTo>
                <a:lnTo>
                  <a:pt x="100606" y="195013"/>
                </a:lnTo>
                <a:lnTo>
                  <a:pt x="75156" y="231790"/>
                </a:lnTo>
                <a:lnTo>
                  <a:pt x="53054" y="270880"/>
                </a:lnTo>
                <a:lnTo>
                  <a:pt x="34506" y="312076"/>
                </a:lnTo>
                <a:lnTo>
                  <a:pt x="19720" y="355170"/>
                </a:lnTo>
                <a:lnTo>
                  <a:pt x="8902" y="399956"/>
                </a:lnTo>
                <a:lnTo>
                  <a:pt x="2260" y="446227"/>
                </a:lnTo>
                <a:lnTo>
                  <a:pt x="0" y="493775"/>
                </a:lnTo>
                <a:lnTo>
                  <a:pt x="0" y="2468499"/>
                </a:lnTo>
                <a:lnTo>
                  <a:pt x="2260" y="2516047"/>
                </a:lnTo>
                <a:lnTo>
                  <a:pt x="8902" y="2562318"/>
                </a:lnTo>
                <a:lnTo>
                  <a:pt x="19720" y="2607104"/>
                </a:lnTo>
                <a:lnTo>
                  <a:pt x="34506" y="2650198"/>
                </a:lnTo>
                <a:lnTo>
                  <a:pt x="53054" y="2691394"/>
                </a:lnTo>
                <a:lnTo>
                  <a:pt x="75156" y="2730484"/>
                </a:lnTo>
                <a:lnTo>
                  <a:pt x="100606" y="2767261"/>
                </a:lnTo>
                <a:lnTo>
                  <a:pt x="129198" y="2801518"/>
                </a:lnTo>
                <a:lnTo>
                  <a:pt x="160723" y="2833049"/>
                </a:lnTo>
                <a:lnTo>
                  <a:pt x="194975" y="2861645"/>
                </a:lnTo>
                <a:lnTo>
                  <a:pt x="231748" y="2887100"/>
                </a:lnTo>
                <a:lnTo>
                  <a:pt x="270834" y="2909207"/>
                </a:lnTo>
                <a:lnTo>
                  <a:pt x="312027" y="2927759"/>
                </a:lnTo>
                <a:lnTo>
                  <a:pt x="355119" y="2942549"/>
                </a:lnTo>
                <a:lnTo>
                  <a:pt x="399904" y="2953370"/>
                </a:lnTo>
                <a:lnTo>
                  <a:pt x="446175" y="2960014"/>
                </a:lnTo>
                <a:lnTo>
                  <a:pt x="493725" y="2962275"/>
                </a:lnTo>
                <a:lnTo>
                  <a:pt x="11460099" y="2962275"/>
                </a:lnTo>
                <a:lnTo>
                  <a:pt x="11507647" y="2960014"/>
                </a:lnTo>
                <a:lnTo>
                  <a:pt x="11553918" y="2953370"/>
                </a:lnTo>
                <a:lnTo>
                  <a:pt x="11598704" y="2942549"/>
                </a:lnTo>
                <a:lnTo>
                  <a:pt x="11641798" y="2927759"/>
                </a:lnTo>
                <a:lnTo>
                  <a:pt x="11682994" y="2909207"/>
                </a:lnTo>
                <a:lnTo>
                  <a:pt x="11722084" y="2887100"/>
                </a:lnTo>
                <a:lnTo>
                  <a:pt x="11758861" y="2861645"/>
                </a:lnTo>
                <a:lnTo>
                  <a:pt x="11793118" y="2833049"/>
                </a:lnTo>
                <a:lnTo>
                  <a:pt x="11824649" y="2801518"/>
                </a:lnTo>
                <a:lnTo>
                  <a:pt x="11853245" y="2767261"/>
                </a:lnTo>
                <a:lnTo>
                  <a:pt x="11878700" y="2730484"/>
                </a:lnTo>
                <a:lnTo>
                  <a:pt x="11900807" y="2691394"/>
                </a:lnTo>
                <a:lnTo>
                  <a:pt x="11919359" y="2650198"/>
                </a:lnTo>
                <a:lnTo>
                  <a:pt x="11934149" y="2607104"/>
                </a:lnTo>
                <a:lnTo>
                  <a:pt x="11944970" y="2562318"/>
                </a:lnTo>
                <a:lnTo>
                  <a:pt x="11951614" y="2516047"/>
                </a:lnTo>
                <a:lnTo>
                  <a:pt x="11953875" y="2468499"/>
                </a:lnTo>
                <a:lnTo>
                  <a:pt x="11953875" y="493775"/>
                </a:lnTo>
                <a:lnTo>
                  <a:pt x="11951614" y="446227"/>
                </a:lnTo>
                <a:lnTo>
                  <a:pt x="11944970" y="399956"/>
                </a:lnTo>
                <a:lnTo>
                  <a:pt x="11934149" y="355170"/>
                </a:lnTo>
                <a:lnTo>
                  <a:pt x="11919359" y="312076"/>
                </a:lnTo>
                <a:lnTo>
                  <a:pt x="11900807" y="270880"/>
                </a:lnTo>
                <a:lnTo>
                  <a:pt x="11878700" y="231790"/>
                </a:lnTo>
                <a:lnTo>
                  <a:pt x="11853245" y="195013"/>
                </a:lnTo>
                <a:lnTo>
                  <a:pt x="11824649" y="160756"/>
                </a:lnTo>
                <a:lnTo>
                  <a:pt x="11793118" y="129225"/>
                </a:lnTo>
                <a:lnTo>
                  <a:pt x="11758861" y="100629"/>
                </a:lnTo>
                <a:lnTo>
                  <a:pt x="11722084" y="75174"/>
                </a:lnTo>
                <a:lnTo>
                  <a:pt x="11682994" y="53067"/>
                </a:lnTo>
                <a:lnTo>
                  <a:pt x="11641798" y="34515"/>
                </a:lnTo>
                <a:lnTo>
                  <a:pt x="11598704" y="19725"/>
                </a:lnTo>
                <a:lnTo>
                  <a:pt x="11553918" y="8904"/>
                </a:lnTo>
                <a:lnTo>
                  <a:pt x="11507647" y="2260"/>
                </a:lnTo>
                <a:lnTo>
                  <a:pt x="114600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9254" y="2533268"/>
            <a:ext cx="11485880" cy="16719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10"/>
              </a:spcBef>
            </a:pPr>
            <a:r>
              <a:rPr sz="3600" spc="-35" dirty="0">
                <a:solidFill>
                  <a:srgbClr val="3A3838"/>
                </a:solidFill>
                <a:latin typeface="Carlito"/>
                <a:cs typeface="Carlito"/>
              </a:rPr>
              <a:t>Promote </a:t>
            </a:r>
            <a:r>
              <a:rPr sz="3600" spc="-10" dirty="0">
                <a:solidFill>
                  <a:srgbClr val="3A3838"/>
                </a:solidFill>
                <a:latin typeface="Carlito"/>
                <a:cs typeface="Carlito"/>
              </a:rPr>
              <a:t>the </a:t>
            </a:r>
            <a:r>
              <a:rPr sz="3600" b="1" spc="-15" dirty="0">
                <a:solidFill>
                  <a:srgbClr val="3A3838"/>
                </a:solidFill>
                <a:latin typeface="Carlito"/>
                <a:cs typeface="Carlito"/>
              </a:rPr>
              <a:t>reproducibility, </a:t>
            </a:r>
            <a:r>
              <a:rPr sz="3600" b="1" spc="-20" dirty="0">
                <a:solidFill>
                  <a:srgbClr val="3A3838"/>
                </a:solidFill>
                <a:latin typeface="Carlito"/>
                <a:cs typeface="Carlito"/>
              </a:rPr>
              <a:t>repricability, </a:t>
            </a:r>
            <a:r>
              <a:rPr sz="3600" b="1" spc="10" dirty="0">
                <a:solidFill>
                  <a:srgbClr val="3A3838"/>
                </a:solidFill>
                <a:latin typeface="Carlito"/>
                <a:cs typeface="Carlito"/>
              </a:rPr>
              <a:t>and </a:t>
            </a:r>
            <a:r>
              <a:rPr sz="3600" b="1" spc="-15" dirty="0">
                <a:solidFill>
                  <a:srgbClr val="3A3838"/>
                </a:solidFill>
                <a:latin typeface="Carlito"/>
                <a:cs typeface="Carlito"/>
              </a:rPr>
              <a:t>preservation  </a:t>
            </a:r>
            <a:r>
              <a:rPr sz="3600" spc="-15" dirty="0">
                <a:solidFill>
                  <a:srgbClr val="3A3838"/>
                </a:solidFill>
                <a:latin typeface="Carlito"/>
                <a:cs typeface="Carlito"/>
              </a:rPr>
              <a:t>of </a:t>
            </a:r>
            <a:r>
              <a:rPr sz="3600" spc="-55" dirty="0">
                <a:solidFill>
                  <a:srgbClr val="3A3838"/>
                </a:solidFill>
                <a:latin typeface="Carlito"/>
                <a:cs typeface="Carlito"/>
              </a:rPr>
              <a:t>EO </a:t>
            </a:r>
            <a:r>
              <a:rPr sz="3600" spc="-10" dirty="0">
                <a:solidFill>
                  <a:srgbClr val="3A3838"/>
                </a:solidFill>
                <a:latin typeface="Carlito"/>
                <a:cs typeface="Carlito"/>
              </a:rPr>
              <a:t>Applications </a:t>
            </a:r>
            <a:r>
              <a:rPr sz="3600" spc="-50" dirty="0">
                <a:solidFill>
                  <a:srgbClr val="3A3838"/>
                </a:solidFill>
                <a:latin typeface="Carlito"/>
                <a:cs typeface="Carlito"/>
              </a:rPr>
              <a:t>by </a:t>
            </a:r>
            <a:r>
              <a:rPr sz="3600" b="1" spc="-5" dirty="0">
                <a:solidFill>
                  <a:srgbClr val="3A3838"/>
                </a:solidFill>
                <a:latin typeface="Carlito"/>
                <a:cs typeface="Carlito"/>
              </a:rPr>
              <a:t>sharing </a:t>
            </a:r>
            <a:r>
              <a:rPr sz="3600" dirty="0">
                <a:solidFill>
                  <a:srgbClr val="3A3838"/>
                </a:solidFill>
                <a:latin typeface="Carlito"/>
                <a:cs typeface="Carlito"/>
              </a:rPr>
              <a:t>all </a:t>
            </a:r>
            <a:r>
              <a:rPr sz="3600" spc="-10" dirty="0">
                <a:solidFill>
                  <a:srgbClr val="3A3838"/>
                </a:solidFill>
                <a:latin typeface="Carlito"/>
                <a:cs typeface="Carlito"/>
              </a:rPr>
              <a:t>the </a:t>
            </a:r>
            <a:r>
              <a:rPr sz="3600" spc="-20" dirty="0">
                <a:solidFill>
                  <a:srgbClr val="3A3838"/>
                </a:solidFill>
                <a:latin typeface="Carlito"/>
                <a:cs typeface="Carlito"/>
              </a:rPr>
              <a:t>resources </a:t>
            </a:r>
            <a:r>
              <a:rPr sz="3600" spc="-15" dirty="0">
                <a:solidFill>
                  <a:srgbClr val="3A3838"/>
                </a:solidFill>
                <a:latin typeface="Carlito"/>
                <a:cs typeface="Carlito"/>
              </a:rPr>
              <a:t>essential </a:t>
            </a:r>
            <a:r>
              <a:rPr sz="3600" spc="-10" dirty="0">
                <a:solidFill>
                  <a:srgbClr val="3A3838"/>
                </a:solidFill>
                <a:latin typeface="Carlito"/>
                <a:cs typeface="Carlito"/>
              </a:rPr>
              <a:t>to  </a:t>
            </a:r>
            <a:r>
              <a:rPr sz="3600" dirty="0">
                <a:solidFill>
                  <a:srgbClr val="3A3838"/>
                </a:solidFill>
                <a:latin typeface="Carlito"/>
                <a:cs typeface="Carlito"/>
              </a:rPr>
              <a:t>fully </a:t>
            </a:r>
            <a:r>
              <a:rPr sz="3600" spc="-30" dirty="0">
                <a:solidFill>
                  <a:srgbClr val="3A3838"/>
                </a:solidFill>
                <a:latin typeface="Carlito"/>
                <a:cs typeface="Carlito"/>
              </a:rPr>
              <a:t>understand </a:t>
            </a:r>
            <a:r>
              <a:rPr sz="3600" spc="-5" dirty="0">
                <a:solidFill>
                  <a:srgbClr val="3A3838"/>
                </a:solidFill>
                <a:latin typeface="Carlito"/>
                <a:cs typeface="Carlito"/>
              </a:rPr>
              <a:t>and re-use</a:t>
            </a:r>
            <a:r>
              <a:rPr sz="3600" spc="75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3600" spc="-5" dirty="0">
                <a:solidFill>
                  <a:srgbClr val="3A3838"/>
                </a:solidFill>
                <a:latin typeface="Carlito"/>
                <a:cs typeface="Carlito"/>
              </a:rPr>
              <a:t>them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100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090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20320">
              <a:lnSpc>
                <a:spcPts val="3610"/>
              </a:lnSpc>
            </a:pPr>
            <a:r>
              <a:rPr sz="3200" dirty="0">
                <a:solidFill>
                  <a:srgbClr val="7E7E7E"/>
                </a:solidFill>
              </a:rPr>
              <a:t>Concepts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95681" y="3337420"/>
            <a:ext cx="447040" cy="577215"/>
          </a:xfrm>
          <a:custGeom>
            <a:avLst/>
            <a:gdLst/>
            <a:ahLst/>
            <a:cxnLst/>
            <a:rect l="l" t="t" r="r" b="b"/>
            <a:pathLst>
              <a:path w="447040" h="577214">
                <a:moveTo>
                  <a:pt x="98628" y="478320"/>
                </a:moveTo>
                <a:lnTo>
                  <a:pt x="82473" y="478320"/>
                </a:lnTo>
                <a:lnTo>
                  <a:pt x="82473" y="494474"/>
                </a:lnTo>
                <a:lnTo>
                  <a:pt x="98628" y="478320"/>
                </a:lnTo>
                <a:close/>
              </a:path>
              <a:path w="447040" h="577214">
                <a:moveTo>
                  <a:pt x="164604" y="412343"/>
                </a:moveTo>
                <a:lnTo>
                  <a:pt x="82473" y="412343"/>
                </a:lnTo>
                <a:lnTo>
                  <a:pt x="82473" y="428840"/>
                </a:lnTo>
                <a:lnTo>
                  <a:pt x="148107" y="428840"/>
                </a:lnTo>
                <a:lnTo>
                  <a:pt x="164604" y="412343"/>
                </a:lnTo>
                <a:close/>
              </a:path>
              <a:path w="447040" h="577214">
                <a:moveTo>
                  <a:pt x="230581" y="346367"/>
                </a:moveTo>
                <a:lnTo>
                  <a:pt x="82473" y="346367"/>
                </a:lnTo>
                <a:lnTo>
                  <a:pt x="82473" y="362864"/>
                </a:lnTo>
                <a:lnTo>
                  <a:pt x="214083" y="362864"/>
                </a:lnTo>
                <a:lnTo>
                  <a:pt x="230581" y="346367"/>
                </a:lnTo>
                <a:close/>
              </a:path>
              <a:path w="447040" h="577214">
                <a:moveTo>
                  <a:pt x="239179" y="214414"/>
                </a:moveTo>
                <a:lnTo>
                  <a:pt x="82473" y="214414"/>
                </a:lnTo>
                <a:lnTo>
                  <a:pt x="82473" y="230911"/>
                </a:lnTo>
                <a:lnTo>
                  <a:pt x="239179" y="230911"/>
                </a:lnTo>
                <a:lnTo>
                  <a:pt x="239179" y="214414"/>
                </a:lnTo>
                <a:close/>
              </a:path>
              <a:path w="447040" h="577214">
                <a:moveTo>
                  <a:pt x="296557" y="280390"/>
                </a:moveTo>
                <a:lnTo>
                  <a:pt x="82473" y="280390"/>
                </a:lnTo>
                <a:lnTo>
                  <a:pt x="82473" y="296887"/>
                </a:lnTo>
                <a:lnTo>
                  <a:pt x="280060" y="296887"/>
                </a:lnTo>
                <a:lnTo>
                  <a:pt x="296557" y="280390"/>
                </a:lnTo>
                <a:close/>
              </a:path>
              <a:path w="447040" h="577214">
                <a:moveTo>
                  <a:pt x="446887" y="130073"/>
                </a:moveTo>
                <a:lnTo>
                  <a:pt x="345084" y="28270"/>
                </a:lnTo>
                <a:lnTo>
                  <a:pt x="333298" y="16497"/>
                </a:lnTo>
                <a:lnTo>
                  <a:pt x="316814" y="0"/>
                </a:lnTo>
                <a:lnTo>
                  <a:pt x="0" y="0"/>
                </a:lnTo>
                <a:lnTo>
                  <a:pt x="0" y="576948"/>
                </a:lnTo>
                <a:lnTo>
                  <a:pt x="16497" y="560451"/>
                </a:lnTo>
                <a:lnTo>
                  <a:pt x="16497" y="16497"/>
                </a:lnTo>
                <a:lnTo>
                  <a:pt x="305155" y="16497"/>
                </a:lnTo>
                <a:lnTo>
                  <a:pt x="305155" y="189674"/>
                </a:lnTo>
                <a:lnTo>
                  <a:pt x="387273" y="189674"/>
                </a:lnTo>
                <a:lnTo>
                  <a:pt x="403758" y="173189"/>
                </a:lnTo>
                <a:lnTo>
                  <a:pt x="321652" y="173189"/>
                </a:lnTo>
                <a:lnTo>
                  <a:pt x="321678" y="28270"/>
                </a:lnTo>
                <a:lnTo>
                  <a:pt x="435216" y="141732"/>
                </a:lnTo>
                <a:lnTo>
                  <a:pt x="446887" y="130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4000" y="4096956"/>
            <a:ext cx="572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Co</a:t>
            </a:r>
            <a:r>
              <a:rPr sz="1800" spc="45" dirty="0">
                <a:solidFill>
                  <a:srgbClr val="3A3838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4579" y="3362403"/>
            <a:ext cx="467359" cy="546100"/>
          </a:xfrm>
          <a:custGeom>
            <a:avLst/>
            <a:gdLst/>
            <a:ahLst/>
            <a:cxnLst/>
            <a:rect l="l" t="t" r="r" b="b"/>
            <a:pathLst>
              <a:path w="467360" h="546100">
                <a:moveTo>
                  <a:pt x="233477" y="0"/>
                </a:moveTo>
                <a:lnTo>
                  <a:pt x="176882" y="2124"/>
                </a:lnTo>
                <a:lnTo>
                  <a:pt x="122641" y="8428"/>
                </a:lnTo>
                <a:lnTo>
                  <a:pt x="74294" y="18807"/>
                </a:lnTo>
                <a:lnTo>
                  <a:pt x="35378" y="33154"/>
                </a:lnTo>
                <a:lnTo>
                  <a:pt x="107" y="73086"/>
                </a:lnTo>
                <a:lnTo>
                  <a:pt x="0" y="545625"/>
                </a:lnTo>
                <a:lnTo>
                  <a:pt x="16101" y="529327"/>
                </a:lnTo>
                <a:lnTo>
                  <a:pt x="16101" y="427478"/>
                </a:lnTo>
                <a:lnTo>
                  <a:pt x="49978" y="427478"/>
                </a:lnTo>
                <a:lnTo>
                  <a:pt x="26765" y="415542"/>
                </a:lnTo>
                <a:lnTo>
                  <a:pt x="16101" y="399284"/>
                </a:lnTo>
                <a:lnTo>
                  <a:pt x="16101" y="264505"/>
                </a:lnTo>
                <a:lnTo>
                  <a:pt x="49978" y="264505"/>
                </a:lnTo>
                <a:lnTo>
                  <a:pt x="26765" y="252569"/>
                </a:lnTo>
                <a:lnTo>
                  <a:pt x="16101" y="236310"/>
                </a:lnTo>
                <a:lnTo>
                  <a:pt x="16101" y="101532"/>
                </a:lnTo>
                <a:lnTo>
                  <a:pt x="49978" y="101532"/>
                </a:lnTo>
                <a:lnTo>
                  <a:pt x="26765" y="89596"/>
                </a:lnTo>
                <a:lnTo>
                  <a:pt x="16101" y="73337"/>
                </a:lnTo>
                <a:lnTo>
                  <a:pt x="26765" y="57079"/>
                </a:lnTo>
                <a:lnTo>
                  <a:pt x="56786" y="41642"/>
                </a:lnTo>
                <a:lnTo>
                  <a:pt x="103214" y="28631"/>
                </a:lnTo>
                <a:lnTo>
                  <a:pt x="163095" y="19648"/>
                </a:lnTo>
                <a:lnTo>
                  <a:pt x="233477" y="16297"/>
                </a:lnTo>
                <a:lnTo>
                  <a:pt x="380968" y="16297"/>
                </a:lnTo>
                <a:lnTo>
                  <a:pt x="344313" y="8428"/>
                </a:lnTo>
                <a:lnTo>
                  <a:pt x="290072" y="2124"/>
                </a:lnTo>
                <a:lnTo>
                  <a:pt x="233477" y="0"/>
                </a:lnTo>
                <a:close/>
              </a:path>
              <a:path w="467360" h="546100">
                <a:moveTo>
                  <a:pt x="49978" y="427478"/>
                </a:moveTo>
                <a:lnTo>
                  <a:pt x="16101" y="427478"/>
                </a:lnTo>
                <a:lnTo>
                  <a:pt x="44235" y="443500"/>
                </a:lnTo>
                <a:lnTo>
                  <a:pt x="82943" y="456112"/>
                </a:lnTo>
                <a:lnTo>
                  <a:pt x="87542" y="457016"/>
                </a:lnTo>
                <a:lnTo>
                  <a:pt x="101018" y="443375"/>
                </a:lnTo>
                <a:lnTo>
                  <a:pt x="56786" y="430979"/>
                </a:lnTo>
                <a:lnTo>
                  <a:pt x="49978" y="427478"/>
                </a:lnTo>
                <a:close/>
              </a:path>
              <a:path w="467360" h="546100">
                <a:moveTo>
                  <a:pt x="49978" y="264505"/>
                </a:moveTo>
                <a:lnTo>
                  <a:pt x="16101" y="264505"/>
                </a:lnTo>
                <a:lnTo>
                  <a:pt x="44235" y="280527"/>
                </a:lnTo>
                <a:lnTo>
                  <a:pt x="82943" y="293139"/>
                </a:lnTo>
                <a:lnTo>
                  <a:pt x="129321" y="302253"/>
                </a:lnTo>
                <a:lnTo>
                  <a:pt x="180466" y="307785"/>
                </a:lnTo>
                <a:lnTo>
                  <a:pt x="233145" y="309637"/>
                </a:lnTo>
                <a:lnTo>
                  <a:pt x="249235" y="293351"/>
                </a:lnTo>
                <a:lnTo>
                  <a:pt x="233477" y="293351"/>
                </a:lnTo>
                <a:lnTo>
                  <a:pt x="163095" y="290000"/>
                </a:lnTo>
                <a:lnTo>
                  <a:pt x="103214" y="281017"/>
                </a:lnTo>
                <a:lnTo>
                  <a:pt x="56786" y="268005"/>
                </a:lnTo>
                <a:lnTo>
                  <a:pt x="49978" y="264505"/>
                </a:lnTo>
                <a:close/>
              </a:path>
              <a:path w="467360" h="546100">
                <a:moveTo>
                  <a:pt x="250013" y="292564"/>
                </a:moveTo>
                <a:lnTo>
                  <a:pt x="233477" y="293351"/>
                </a:lnTo>
                <a:lnTo>
                  <a:pt x="249235" y="293351"/>
                </a:lnTo>
                <a:lnTo>
                  <a:pt x="250013" y="292564"/>
                </a:lnTo>
                <a:close/>
              </a:path>
              <a:path w="467360" h="546100">
                <a:moveTo>
                  <a:pt x="49978" y="101532"/>
                </a:moveTo>
                <a:lnTo>
                  <a:pt x="16101" y="101532"/>
                </a:lnTo>
                <a:lnTo>
                  <a:pt x="44235" y="117554"/>
                </a:lnTo>
                <a:lnTo>
                  <a:pt x="82942" y="130165"/>
                </a:lnTo>
                <a:lnTo>
                  <a:pt x="129321" y="139280"/>
                </a:lnTo>
                <a:lnTo>
                  <a:pt x="180466" y="144812"/>
                </a:lnTo>
                <a:lnTo>
                  <a:pt x="233477" y="146675"/>
                </a:lnTo>
                <a:lnTo>
                  <a:pt x="286487" y="144812"/>
                </a:lnTo>
                <a:lnTo>
                  <a:pt x="337633" y="139280"/>
                </a:lnTo>
                <a:lnTo>
                  <a:pt x="382930" y="130378"/>
                </a:lnTo>
                <a:lnTo>
                  <a:pt x="233477" y="130378"/>
                </a:lnTo>
                <a:lnTo>
                  <a:pt x="163095" y="127027"/>
                </a:lnTo>
                <a:lnTo>
                  <a:pt x="103214" y="118044"/>
                </a:lnTo>
                <a:lnTo>
                  <a:pt x="56786" y="105032"/>
                </a:lnTo>
                <a:lnTo>
                  <a:pt x="49978" y="101532"/>
                </a:lnTo>
                <a:close/>
              </a:path>
              <a:path w="467360" h="546100">
                <a:moveTo>
                  <a:pt x="380968" y="16297"/>
                </a:moveTo>
                <a:lnTo>
                  <a:pt x="233477" y="16297"/>
                </a:lnTo>
                <a:lnTo>
                  <a:pt x="303855" y="19648"/>
                </a:lnTo>
                <a:lnTo>
                  <a:pt x="363735" y="28631"/>
                </a:lnTo>
                <a:lnTo>
                  <a:pt x="410164" y="41642"/>
                </a:lnTo>
                <a:lnTo>
                  <a:pt x="440188" y="57079"/>
                </a:lnTo>
                <a:lnTo>
                  <a:pt x="450853" y="73337"/>
                </a:lnTo>
                <a:lnTo>
                  <a:pt x="440188" y="89596"/>
                </a:lnTo>
                <a:lnTo>
                  <a:pt x="410164" y="105032"/>
                </a:lnTo>
                <a:lnTo>
                  <a:pt x="363735" y="118044"/>
                </a:lnTo>
                <a:lnTo>
                  <a:pt x="303855" y="127027"/>
                </a:lnTo>
                <a:lnTo>
                  <a:pt x="233477" y="130378"/>
                </a:lnTo>
                <a:lnTo>
                  <a:pt x="382930" y="130378"/>
                </a:lnTo>
                <a:lnTo>
                  <a:pt x="384011" y="130166"/>
                </a:lnTo>
                <a:lnTo>
                  <a:pt x="422719" y="117554"/>
                </a:lnTo>
                <a:lnTo>
                  <a:pt x="423167" y="117299"/>
                </a:lnTo>
                <a:lnTo>
                  <a:pt x="466847" y="73087"/>
                </a:lnTo>
                <a:lnTo>
                  <a:pt x="457520" y="51366"/>
                </a:lnTo>
                <a:lnTo>
                  <a:pt x="431576" y="33154"/>
                </a:lnTo>
                <a:lnTo>
                  <a:pt x="392660" y="18807"/>
                </a:lnTo>
                <a:lnTo>
                  <a:pt x="380968" y="16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93239" y="4141406"/>
            <a:ext cx="504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Da</a:t>
            </a:r>
            <a:r>
              <a:rPr sz="1800" spc="20" dirty="0">
                <a:solidFill>
                  <a:srgbClr val="3A3838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8906" y="3337420"/>
            <a:ext cx="447040" cy="577215"/>
          </a:xfrm>
          <a:custGeom>
            <a:avLst/>
            <a:gdLst/>
            <a:ahLst/>
            <a:cxnLst/>
            <a:rect l="l" t="t" r="r" b="b"/>
            <a:pathLst>
              <a:path w="447039" h="577214">
                <a:moveTo>
                  <a:pt x="98628" y="478320"/>
                </a:moveTo>
                <a:lnTo>
                  <a:pt x="82473" y="478320"/>
                </a:lnTo>
                <a:lnTo>
                  <a:pt x="82473" y="494474"/>
                </a:lnTo>
                <a:lnTo>
                  <a:pt x="98628" y="478320"/>
                </a:lnTo>
                <a:close/>
              </a:path>
              <a:path w="447039" h="577214">
                <a:moveTo>
                  <a:pt x="164604" y="412343"/>
                </a:moveTo>
                <a:lnTo>
                  <a:pt x="82473" y="412343"/>
                </a:lnTo>
                <a:lnTo>
                  <a:pt x="82473" y="428840"/>
                </a:lnTo>
                <a:lnTo>
                  <a:pt x="148107" y="428840"/>
                </a:lnTo>
                <a:lnTo>
                  <a:pt x="164604" y="412343"/>
                </a:lnTo>
                <a:close/>
              </a:path>
              <a:path w="447039" h="577214">
                <a:moveTo>
                  <a:pt x="230581" y="346367"/>
                </a:moveTo>
                <a:lnTo>
                  <a:pt x="82473" y="346367"/>
                </a:lnTo>
                <a:lnTo>
                  <a:pt x="82473" y="362864"/>
                </a:lnTo>
                <a:lnTo>
                  <a:pt x="214083" y="362864"/>
                </a:lnTo>
                <a:lnTo>
                  <a:pt x="230581" y="346367"/>
                </a:lnTo>
                <a:close/>
              </a:path>
              <a:path w="447039" h="577214">
                <a:moveTo>
                  <a:pt x="239179" y="214414"/>
                </a:moveTo>
                <a:lnTo>
                  <a:pt x="82473" y="214414"/>
                </a:lnTo>
                <a:lnTo>
                  <a:pt x="82473" y="230911"/>
                </a:lnTo>
                <a:lnTo>
                  <a:pt x="239179" y="230911"/>
                </a:lnTo>
                <a:lnTo>
                  <a:pt x="239179" y="214414"/>
                </a:lnTo>
                <a:close/>
              </a:path>
              <a:path w="447039" h="577214">
                <a:moveTo>
                  <a:pt x="296557" y="280390"/>
                </a:moveTo>
                <a:lnTo>
                  <a:pt x="82473" y="280390"/>
                </a:lnTo>
                <a:lnTo>
                  <a:pt x="82473" y="296887"/>
                </a:lnTo>
                <a:lnTo>
                  <a:pt x="280060" y="296887"/>
                </a:lnTo>
                <a:lnTo>
                  <a:pt x="296557" y="280390"/>
                </a:lnTo>
                <a:close/>
              </a:path>
              <a:path w="447039" h="577214">
                <a:moveTo>
                  <a:pt x="446887" y="130073"/>
                </a:moveTo>
                <a:lnTo>
                  <a:pt x="345084" y="28270"/>
                </a:lnTo>
                <a:lnTo>
                  <a:pt x="333298" y="16497"/>
                </a:lnTo>
                <a:lnTo>
                  <a:pt x="316814" y="0"/>
                </a:lnTo>
                <a:lnTo>
                  <a:pt x="0" y="0"/>
                </a:lnTo>
                <a:lnTo>
                  <a:pt x="0" y="576948"/>
                </a:lnTo>
                <a:lnTo>
                  <a:pt x="16497" y="560451"/>
                </a:lnTo>
                <a:lnTo>
                  <a:pt x="16497" y="16497"/>
                </a:lnTo>
                <a:lnTo>
                  <a:pt x="305155" y="16497"/>
                </a:lnTo>
                <a:lnTo>
                  <a:pt x="305155" y="189674"/>
                </a:lnTo>
                <a:lnTo>
                  <a:pt x="387273" y="189674"/>
                </a:lnTo>
                <a:lnTo>
                  <a:pt x="403758" y="173189"/>
                </a:lnTo>
                <a:lnTo>
                  <a:pt x="321652" y="173189"/>
                </a:lnTo>
                <a:lnTo>
                  <a:pt x="321678" y="28270"/>
                </a:lnTo>
                <a:lnTo>
                  <a:pt x="435216" y="141732"/>
                </a:lnTo>
                <a:lnTo>
                  <a:pt x="446887" y="130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59760" y="4096956"/>
            <a:ext cx="636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P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a</a:t>
            </a:r>
            <a:r>
              <a:rPr sz="1800" spc="45" dirty="0">
                <a:solidFill>
                  <a:srgbClr val="3A3838"/>
                </a:solidFill>
                <a:latin typeface="Arial"/>
                <a:cs typeface="Arial"/>
              </a:rPr>
              <a:t>p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58704" y="3403413"/>
            <a:ext cx="604520" cy="527050"/>
            <a:chOff x="4758704" y="3403413"/>
            <a:chExt cx="604520" cy="527050"/>
          </a:xfrm>
        </p:grpSpPr>
        <p:sp>
          <p:nvSpPr>
            <p:cNvPr id="10" name="object 10"/>
            <p:cNvSpPr/>
            <p:nvPr/>
          </p:nvSpPr>
          <p:spPr>
            <a:xfrm>
              <a:off x="5059379" y="3591913"/>
              <a:ext cx="183248" cy="80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15080" y="3691818"/>
              <a:ext cx="88599" cy="928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58704" y="3403413"/>
              <a:ext cx="604520" cy="527050"/>
            </a:xfrm>
            <a:custGeom>
              <a:avLst/>
              <a:gdLst/>
              <a:ahLst/>
              <a:cxnLst/>
              <a:rect l="l" t="t" r="r" b="b"/>
              <a:pathLst>
                <a:path w="604520" h="527050">
                  <a:moveTo>
                    <a:pt x="366652" y="0"/>
                  </a:moveTo>
                  <a:lnTo>
                    <a:pt x="320468" y="5654"/>
                  </a:lnTo>
                  <a:lnTo>
                    <a:pt x="274999" y="23389"/>
                  </a:lnTo>
                  <a:lnTo>
                    <a:pt x="235639" y="50713"/>
                  </a:lnTo>
                  <a:lnTo>
                    <a:pt x="203743" y="86136"/>
                  </a:lnTo>
                  <a:lnTo>
                    <a:pt x="180669" y="128164"/>
                  </a:lnTo>
                  <a:lnTo>
                    <a:pt x="167775" y="175304"/>
                  </a:lnTo>
                  <a:lnTo>
                    <a:pt x="128556" y="181033"/>
                  </a:lnTo>
                  <a:lnTo>
                    <a:pt x="92252" y="194979"/>
                  </a:lnTo>
                  <a:lnTo>
                    <a:pt x="60014" y="216524"/>
                  </a:lnTo>
                  <a:lnTo>
                    <a:pt x="32989" y="245049"/>
                  </a:lnTo>
                  <a:lnTo>
                    <a:pt x="10574" y="287241"/>
                  </a:lnTo>
                  <a:lnTo>
                    <a:pt x="0" y="333055"/>
                  </a:lnTo>
                  <a:lnTo>
                    <a:pt x="1443" y="380106"/>
                  </a:lnTo>
                  <a:lnTo>
                    <a:pt x="15080" y="426009"/>
                  </a:lnTo>
                  <a:lnTo>
                    <a:pt x="40721" y="465888"/>
                  </a:lnTo>
                  <a:lnTo>
                    <a:pt x="75286" y="496932"/>
                  </a:lnTo>
                  <a:lnTo>
                    <a:pt x="116744" y="517726"/>
                  </a:lnTo>
                  <a:lnTo>
                    <a:pt x="163063" y="526856"/>
                  </a:lnTo>
                  <a:lnTo>
                    <a:pt x="169274" y="526856"/>
                  </a:lnTo>
                  <a:lnTo>
                    <a:pt x="188124" y="508006"/>
                  </a:lnTo>
                  <a:lnTo>
                    <a:pt x="164005" y="508006"/>
                  </a:lnTo>
                  <a:lnTo>
                    <a:pt x="122989" y="499715"/>
                  </a:lnTo>
                  <a:lnTo>
                    <a:pt x="86126" y="481263"/>
                  </a:lnTo>
                  <a:lnTo>
                    <a:pt x="55448" y="453798"/>
                  </a:lnTo>
                  <a:lnTo>
                    <a:pt x="32989" y="418469"/>
                  </a:lnTo>
                  <a:lnTo>
                    <a:pt x="20235" y="377500"/>
                  </a:lnTo>
                  <a:lnTo>
                    <a:pt x="18615" y="335293"/>
                  </a:lnTo>
                  <a:lnTo>
                    <a:pt x="27952" y="294147"/>
                  </a:lnTo>
                  <a:lnTo>
                    <a:pt x="48069" y="256359"/>
                  </a:lnTo>
                  <a:lnTo>
                    <a:pt x="101324" y="211826"/>
                  </a:lnTo>
                  <a:lnTo>
                    <a:pt x="168718" y="194154"/>
                  </a:lnTo>
                  <a:lnTo>
                    <a:pt x="184741" y="193212"/>
                  </a:lnTo>
                  <a:lnTo>
                    <a:pt x="186626" y="178132"/>
                  </a:lnTo>
                  <a:lnTo>
                    <a:pt x="198412" y="135365"/>
                  </a:lnTo>
                  <a:lnTo>
                    <a:pt x="219381" y="97258"/>
                  </a:lnTo>
                  <a:lnTo>
                    <a:pt x="248314" y="65077"/>
                  </a:lnTo>
                  <a:lnTo>
                    <a:pt x="283987" y="40090"/>
                  </a:lnTo>
                  <a:lnTo>
                    <a:pt x="325180" y="23562"/>
                  </a:lnTo>
                  <a:lnTo>
                    <a:pt x="366652" y="18849"/>
                  </a:lnTo>
                  <a:lnTo>
                    <a:pt x="447643" y="18849"/>
                  </a:lnTo>
                  <a:lnTo>
                    <a:pt x="416195" y="6332"/>
                  </a:lnTo>
                  <a:lnTo>
                    <a:pt x="366652" y="0"/>
                  </a:lnTo>
                  <a:close/>
                </a:path>
                <a:path w="604520" h="527050">
                  <a:moveTo>
                    <a:pt x="447643" y="18849"/>
                  </a:moveTo>
                  <a:lnTo>
                    <a:pt x="366652" y="18849"/>
                  </a:lnTo>
                  <a:lnTo>
                    <a:pt x="411571" y="24519"/>
                  </a:lnTo>
                  <a:lnTo>
                    <a:pt x="453131" y="40880"/>
                  </a:lnTo>
                  <a:lnTo>
                    <a:pt x="489390" y="66961"/>
                  </a:lnTo>
                  <a:lnTo>
                    <a:pt x="518402" y="101789"/>
                  </a:lnTo>
                  <a:lnTo>
                    <a:pt x="525000" y="112157"/>
                  </a:lnTo>
                  <a:lnTo>
                    <a:pt x="537253" y="109329"/>
                  </a:lnTo>
                  <a:lnTo>
                    <a:pt x="568549" y="106281"/>
                  </a:lnTo>
                  <a:lnTo>
                    <a:pt x="589849" y="106281"/>
                  </a:lnTo>
                  <a:lnTo>
                    <a:pt x="604383" y="91747"/>
                  </a:lnTo>
                  <a:lnTo>
                    <a:pt x="601366" y="91422"/>
                  </a:lnTo>
                  <a:lnTo>
                    <a:pt x="534426" y="91422"/>
                  </a:lnTo>
                  <a:lnTo>
                    <a:pt x="501849" y="53280"/>
                  </a:lnTo>
                  <a:lnTo>
                    <a:pt x="461850" y="24504"/>
                  </a:lnTo>
                  <a:lnTo>
                    <a:pt x="447643" y="18849"/>
                  </a:lnTo>
                  <a:close/>
                </a:path>
                <a:path w="604520" h="527050">
                  <a:moveTo>
                    <a:pt x="589849" y="106281"/>
                  </a:moveTo>
                  <a:lnTo>
                    <a:pt x="568549" y="106281"/>
                  </a:lnTo>
                  <a:lnTo>
                    <a:pt x="587745" y="108385"/>
                  </a:lnTo>
                  <a:lnTo>
                    <a:pt x="589849" y="106281"/>
                  </a:lnTo>
                  <a:close/>
                </a:path>
                <a:path w="604520" h="527050">
                  <a:moveTo>
                    <a:pt x="569801" y="88020"/>
                  </a:moveTo>
                  <a:lnTo>
                    <a:pt x="534426" y="91422"/>
                  </a:lnTo>
                  <a:lnTo>
                    <a:pt x="601366" y="91422"/>
                  </a:lnTo>
                  <a:lnTo>
                    <a:pt x="569801" y="88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32629" y="4178617"/>
            <a:ext cx="130810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725">
              <a:lnSpc>
                <a:spcPct val="100800"/>
              </a:lnSpc>
              <a:spcBef>
                <a:spcPts val="85"/>
              </a:spcBef>
            </a:pPr>
            <a:r>
              <a:rPr sz="1800" spc="5" dirty="0">
                <a:solidFill>
                  <a:srgbClr val="3A3838"/>
                </a:solidFill>
                <a:latin typeface="Arial"/>
                <a:cs typeface="Arial"/>
              </a:rPr>
              <a:t>Computing  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E</a:t>
            </a:r>
            <a:r>
              <a:rPr sz="1800" spc="40" dirty="0">
                <a:solidFill>
                  <a:srgbClr val="3A3838"/>
                </a:solidFill>
                <a:latin typeface="Arial"/>
                <a:cs typeface="Arial"/>
              </a:rPr>
              <a:t>n</a:t>
            </a:r>
            <a:r>
              <a:rPr sz="1800" spc="-80" dirty="0">
                <a:solidFill>
                  <a:srgbClr val="3A3838"/>
                </a:solidFill>
                <a:latin typeface="Arial"/>
                <a:cs typeface="Arial"/>
              </a:rPr>
              <a:t>v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r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o</a:t>
            </a:r>
            <a:r>
              <a:rPr sz="1800" spc="45" dirty="0">
                <a:solidFill>
                  <a:srgbClr val="3A3838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m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e</a:t>
            </a:r>
            <a:r>
              <a:rPr sz="1800" spc="45" dirty="0">
                <a:solidFill>
                  <a:srgbClr val="3A3838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0826" y="1719326"/>
            <a:ext cx="0" cy="3774440"/>
          </a:xfrm>
          <a:custGeom>
            <a:avLst/>
            <a:gdLst/>
            <a:ahLst/>
            <a:cxnLst/>
            <a:rect l="l" t="t" r="r" b="b"/>
            <a:pathLst>
              <a:path h="3774440">
                <a:moveTo>
                  <a:pt x="0" y="0"/>
                </a:moveTo>
                <a:lnTo>
                  <a:pt x="0" y="3774440"/>
                </a:lnTo>
              </a:path>
            </a:pathLst>
          </a:custGeom>
          <a:ln w="12700">
            <a:solidFill>
              <a:srgbClr val="AEABA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82953" y="1683385"/>
            <a:ext cx="339217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</a:t>
            </a:r>
            <a:r>
              <a:rPr sz="2750" spc="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spc="10" dirty="0">
                <a:solidFill>
                  <a:srgbClr val="7E7E7E"/>
                </a:solidFill>
                <a:latin typeface="Arial"/>
                <a:cs typeface="Arial"/>
              </a:rPr>
              <a:t>Resource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100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090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20320">
              <a:lnSpc>
                <a:spcPts val="3610"/>
              </a:lnSpc>
            </a:pPr>
            <a:r>
              <a:rPr sz="3200" dirty="0">
                <a:solidFill>
                  <a:srgbClr val="7E7E7E"/>
                </a:solidFill>
              </a:rPr>
              <a:t>Concepts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82953" y="1683385"/>
            <a:ext cx="339217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</a:t>
            </a:r>
            <a:r>
              <a:rPr sz="2750" spc="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spc="10" dirty="0">
                <a:solidFill>
                  <a:srgbClr val="7E7E7E"/>
                </a:solidFill>
                <a:latin typeface="Arial"/>
                <a:cs typeface="Arial"/>
              </a:rPr>
              <a:t>Resource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681" y="3337420"/>
            <a:ext cx="447040" cy="577215"/>
          </a:xfrm>
          <a:custGeom>
            <a:avLst/>
            <a:gdLst/>
            <a:ahLst/>
            <a:cxnLst/>
            <a:rect l="l" t="t" r="r" b="b"/>
            <a:pathLst>
              <a:path w="447040" h="577214">
                <a:moveTo>
                  <a:pt x="98628" y="478320"/>
                </a:moveTo>
                <a:lnTo>
                  <a:pt x="82473" y="478320"/>
                </a:lnTo>
                <a:lnTo>
                  <a:pt x="82473" y="494474"/>
                </a:lnTo>
                <a:lnTo>
                  <a:pt x="98628" y="478320"/>
                </a:lnTo>
                <a:close/>
              </a:path>
              <a:path w="447040" h="577214">
                <a:moveTo>
                  <a:pt x="164604" y="412343"/>
                </a:moveTo>
                <a:lnTo>
                  <a:pt x="82473" y="412343"/>
                </a:lnTo>
                <a:lnTo>
                  <a:pt x="82473" y="428840"/>
                </a:lnTo>
                <a:lnTo>
                  <a:pt x="148107" y="428840"/>
                </a:lnTo>
                <a:lnTo>
                  <a:pt x="164604" y="412343"/>
                </a:lnTo>
                <a:close/>
              </a:path>
              <a:path w="447040" h="577214">
                <a:moveTo>
                  <a:pt x="230581" y="346367"/>
                </a:moveTo>
                <a:lnTo>
                  <a:pt x="82473" y="346367"/>
                </a:lnTo>
                <a:lnTo>
                  <a:pt x="82473" y="362864"/>
                </a:lnTo>
                <a:lnTo>
                  <a:pt x="214083" y="362864"/>
                </a:lnTo>
                <a:lnTo>
                  <a:pt x="230581" y="346367"/>
                </a:lnTo>
                <a:close/>
              </a:path>
              <a:path w="447040" h="577214">
                <a:moveTo>
                  <a:pt x="239179" y="214414"/>
                </a:moveTo>
                <a:lnTo>
                  <a:pt x="82473" y="214414"/>
                </a:lnTo>
                <a:lnTo>
                  <a:pt x="82473" y="230911"/>
                </a:lnTo>
                <a:lnTo>
                  <a:pt x="239179" y="230911"/>
                </a:lnTo>
                <a:lnTo>
                  <a:pt x="239179" y="214414"/>
                </a:lnTo>
                <a:close/>
              </a:path>
              <a:path w="447040" h="577214">
                <a:moveTo>
                  <a:pt x="296557" y="280390"/>
                </a:moveTo>
                <a:lnTo>
                  <a:pt x="82473" y="280390"/>
                </a:lnTo>
                <a:lnTo>
                  <a:pt x="82473" y="296887"/>
                </a:lnTo>
                <a:lnTo>
                  <a:pt x="280060" y="296887"/>
                </a:lnTo>
                <a:lnTo>
                  <a:pt x="296557" y="280390"/>
                </a:lnTo>
                <a:close/>
              </a:path>
              <a:path w="447040" h="577214">
                <a:moveTo>
                  <a:pt x="446887" y="130073"/>
                </a:moveTo>
                <a:lnTo>
                  <a:pt x="345084" y="28270"/>
                </a:lnTo>
                <a:lnTo>
                  <a:pt x="333298" y="16497"/>
                </a:lnTo>
                <a:lnTo>
                  <a:pt x="316814" y="0"/>
                </a:lnTo>
                <a:lnTo>
                  <a:pt x="0" y="0"/>
                </a:lnTo>
                <a:lnTo>
                  <a:pt x="0" y="576948"/>
                </a:lnTo>
                <a:lnTo>
                  <a:pt x="16497" y="560451"/>
                </a:lnTo>
                <a:lnTo>
                  <a:pt x="16497" y="16497"/>
                </a:lnTo>
                <a:lnTo>
                  <a:pt x="305155" y="16497"/>
                </a:lnTo>
                <a:lnTo>
                  <a:pt x="305155" y="189674"/>
                </a:lnTo>
                <a:lnTo>
                  <a:pt x="387273" y="189674"/>
                </a:lnTo>
                <a:lnTo>
                  <a:pt x="403758" y="173189"/>
                </a:lnTo>
                <a:lnTo>
                  <a:pt x="321652" y="173189"/>
                </a:lnTo>
                <a:lnTo>
                  <a:pt x="321678" y="28270"/>
                </a:lnTo>
                <a:lnTo>
                  <a:pt x="435216" y="141732"/>
                </a:lnTo>
                <a:lnTo>
                  <a:pt x="446887" y="130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4000" y="4096956"/>
            <a:ext cx="572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Co</a:t>
            </a:r>
            <a:r>
              <a:rPr sz="1800" spc="45" dirty="0">
                <a:solidFill>
                  <a:srgbClr val="3A3838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4579" y="3362403"/>
            <a:ext cx="467359" cy="546100"/>
          </a:xfrm>
          <a:custGeom>
            <a:avLst/>
            <a:gdLst/>
            <a:ahLst/>
            <a:cxnLst/>
            <a:rect l="l" t="t" r="r" b="b"/>
            <a:pathLst>
              <a:path w="467360" h="546100">
                <a:moveTo>
                  <a:pt x="233477" y="0"/>
                </a:moveTo>
                <a:lnTo>
                  <a:pt x="176882" y="2124"/>
                </a:lnTo>
                <a:lnTo>
                  <a:pt x="122641" y="8428"/>
                </a:lnTo>
                <a:lnTo>
                  <a:pt x="74294" y="18807"/>
                </a:lnTo>
                <a:lnTo>
                  <a:pt x="35378" y="33154"/>
                </a:lnTo>
                <a:lnTo>
                  <a:pt x="107" y="73086"/>
                </a:lnTo>
                <a:lnTo>
                  <a:pt x="0" y="545625"/>
                </a:lnTo>
                <a:lnTo>
                  <a:pt x="16101" y="529327"/>
                </a:lnTo>
                <a:lnTo>
                  <a:pt x="16101" y="427478"/>
                </a:lnTo>
                <a:lnTo>
                  <a:pt x="49978" y="427478"/>
                </a:lnTo>
                <a:lnTo>
                  <a:pt x="26765" y="415542"/>
                </a:lnTo>
                <a:lnTo>
                  <a:pt x="16101" y="399284"/>
                </a:lnTo>
                <a:lnTo>
                  <a:pt x="16101" y="264505"/>
                </a:lnTo>
                <a:lnTo>
                  <a:pt x="49978" y="264505"/>
                </a:lnTo>
                <a:lnTo>
                  <a:pt x="26765" y="252569"/>
                </a:lnTo>
                <a:lnTo>
                  <a:pt x="16101" y="236310"/>
                </a:lnTo>
                <a:lnTo>
                  <a:pt x="16101" y="101532"/>
                </a:lnTo>
                <a:lnTo>
                  <a:pt x="49978" y="101532"/>
                </a:lnTo>
                <a:lnTo>
                  <a:pt x="26765" y="89596"/>
                </a:lnTo>
                <a:lnTo>
                  <a:pt x="16101" y="73337"/>
                </a:lnTo>
                <a:lnTo>
                  <a:pt x="26765" y="57079"/>
                </a:lnTo>
                <a:lnTo>
                  <a:pt x="56786" y="41642"/>
                </a:lnTo>
                <a:lnTo>
                  <a:pt x="103214" y="28631"/>
                </a:lnTo>
                <a:lnTo>
                  <a:pt x="163095" y="19648"/>
                </a:lnTo>
                <a:lnTo>
                  <a:pt x="233477" y="16297"/>
                </a:lnTo>
                <a:lnTo>
                  <a:pt x="380968" y="16297"/>
                </a:lnTo>
                <a:lnTo>
                  <a:pt x="344313" y="8428"/>
                </a:lnTo>
                <a:lnTo>
                  <a:pt x="290072" y="2124"/>
                </a:lnTo>
                <a:lnTo>
                  <a:pt x="233477" y="0"/>
                </a:lnTo>
                <a:close/>
              </a:path>
              <a:path w="467360" h="546100">
                <a:moveTo>
                  <a:pt x="49978" y="427478"/>
                </a:moveTo>
                <a:lnTo>
                  <a:pt x="16101" y="427478"/>
                </a:lnTo>
                <a:lnTo>
                  <a:pt x="44235" y="443500"/>
                </a:lnTo>
                <a:lnTo>
                  <a:pt x="82943" y="456112"/>
                </a:lnTo>
                <a:lnTo>
                  <a:pt x="87542" y="457016"/>
                </a:lnTo>
                <a:lnTo>
                  <a:pt x="101018" y="443375"/>
                </a:lnTo>
                <a:lnTo>
                  <a:pt x="56786" y="430979"/>
                </a:lnTo>
                <a:lnTo>
                  <a:pt x="49978" y="427478"/>
                </a:lnTo>
                <a:close/>
              </a:path>
              <a:path w="467360" h="546100">
                <a:moveTo>
                  <a:pt x="49978" y="264505"/>
                </a:moveTo>
                <a:lnTo>
                  <a:pt x="16101" y="264505"/>
                </a:lnTo>
                <a:lnTo>
                  <a:pt x="44235" y="280527"/>
                </a:lnTo>
                <a:lnTo>
                  <a:pt x="82943" y="293139"/>
                </a:lnTo>
                <a:lnTo>
                  <a:pt x="129321" y="302253"/>
                </a:lnTo>
                <a:lnTo>
                  <a:pt x="180466" y="307785"/>
                </a:lnTo>
                <a:lnTo>
                  <a:pt x="233145" y="309637"/>
                </a:lnTo>
                <a:lnTo>
                  <a:pt x="249235" y="293351"/>
                </a:lnTo>
                <a:lnTo>
                  <a:pt x="233477" y="293351"/>
                </a:lnTo>
                <a:lnTo>
                  <a:pt x="163095" y="290000"/>
                </a:lnTo>
                <a:lnTo>
                  <a:pt x="103214" y="281017"/>
                </a:lnTo>
                <a:lnTo>
                  <a:pt x="56786" y="268005"/>
                </a:lnTo>
                <a:lnTo>
                  <a:pt x="49978" y="264505"/>
                </a:lnTo>
                <a:close/>
              </a:path>
              <a:path w="467360" h="546100">
                <a:moveTo>
                  <a:pt x="250013" y="292564"/>
                </a:moveTo>
                <a:lnTo>
                  <a:pt x="233477" y="293351"/>
                </a:lnTo>
                <a:lnTo>
                  <a:pt x="249235" y="293351"/>
                </a:lnTo>
                <a:lnTo>
                  <a:pt x="250013" y="292564"/>
                </a:lnTo>
                <a:close/>
              </a:path>
              <a:path w="467360" h="546100">
                <a:moveTo>
                  <a:pt x="49978" y="101532"/>
                </a:moveTo>
                <a:lnTo>
                  <a:pt x="16101" y="101532"/>
                </a:lnTo>
                <a:lnTo>
                  <a:pt x="44235" y="117554"/>
                </a:lnTo>
                <a:lnTo>
                  <a:pt x="82942" y="130165"/>
                </a:lnTo>
                <a:lnTo>
                  <a:pt x="129321" y="139280"/>
                </a:lnTo>
                <a:lnTo>
                  <a:pt x="180466" y="144812"/>
                </a:lnTo>
                <a:lnTo>
                  <a:pt x="233477" y="146675"/>
                </a:lnTo>
                <a:lnTo>
                  <a:pt x="286487" y="144812"/>
                </a:lnTo>
                <a:lnTo>
                  <a:pt x="337633" y="139280"/>
                </a:lnTo>
                <a:lnTo>
                  <a:pt x="382930" y="130378"/>
                </a:lnTo>
                <a:lnTo>
                  <a:pt x="233477" y="130378"/>
                </a:lnTo>
                <a:lnTo>
                  <a:pt x="163095" y="127027"/>
                </a:lnTo>
                <a:lnTo>
                  <a:pt x="103214" y="118044"/>
                </a:lnTo>
                <a:lnTo>
                  <a:pt x="56786" y="105032"/>
                </a:lnTo>
                <a:lnTo>
                  <a:pt x="49978" y="101532"/>
                </a:lnTo>
                <a:close/>
              </a:path>
              <a:path w="467360" h="546100">
                <a:moveTo>
                  <a:pt x="380968" y="16297"/>
                </a:moveTo>
                <a:lnTo>
                  <a:pt x="233477" y="16297"/>
                </a:lnTo>
                <a:lnTo>
                  <a:pt x="303855" y="19648"/>
                </a:lnTo>
                <a:lnTo>
                  <a:pt x="363735" y="28631"/>
                </a:lnTo>
                <a:lnTo>
                  <a:pt x="410164" y="41642"/>
                </a:lnTo>
                <a:lnTo>
                  <a:pt x="440188" y="57079"/>
                </a:lnTo>
                <a:lnTo>
                  <a:pt x="450853" y="73337"/>
                </a:lnTo>
                <a:lnTo>
                  <a:pt x="440188" y="89596"/>
                </a:lnTo>
                <a:lnTo>
                  <a:pt x="410164" y="105032"/>
                </a:lnTo>
                <a:lnTo>
                  <a:pt x="363735" y="118044"/>
                </a:lnTo>
                <a:lnTo>
                  <a:pt x="303855" y="127027"/>
                </a:lnTo>
                <a:lnTo>
                  <a:pt x="233477" y="130378"/>
                </a:lnTo>
                <a:lnTo>
                  <a:pt x="382930" y="130378"/>
                </a:lnTo>
                <a:lnTo>
                  <a:pt x="384011" y="130166"/>
                </a:lnTo>
                <a:lnTo>
                  <a:pt x="422719" y="117554"/>
                </a:lnTo>
                <a:lnTo>
                  <a:pt x="423167" y="117299"/>
                </a:lnTo>
                <a:lnTo>
                  <a:pt x="466847" y="73087"/>
                </a:lnTo>
                <a:lnTo>
                  <a:pt x="457520" y="51366"/>
                </a:lnTo>
                <a:lnTo>
                  <a:pt x="431576" y="33154"/>
                </a:lnTo>
                <a:lnTo>
                  <a:pt x="392660" y="18807"/>
                </a:lnTo>
                <a:lnTo>
                  <a:pt x="380968" y="16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3239" y="4141406"/>
            <a:ext cx="504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Da</a:t>
            </a:r>
            <a:r>
              <a:rPr sz="1800" spc="20" dirty="0">
                <a:solidFill>
                  <a:srgbClr val="3A3838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8906" y="3337420"/>
            <a:ext cx="447040" cy="577215"/>
          </a:xfrm>
          <a:custGeom>
            <a:avLst/>
            <a:gdLst/>
            <a:ahLst/>
            <a:cxnLst/>
            <a:rect l="l" t="t" r="r" b="b"/>
            <a:pathLst>
              <a:path w="447039" h="577214">
                <a:moveTo>
                  <a:pt x="98628" y="478320"/>
                </a:moveTo>
                <a:lnTo>
                  <a:pt x="82473" y="478320"/>
                </a:lnTo>
                <a:lnTo>
                  <a:pt x="82473" y="494474"/>
                </a:lnTo>
                <a:lnTo>
                  <a:pt x="98628" y="478320"/>
                </a:lnTo>
                <a:close/>
              </a:path>
              <a:path w="447039" h="577214">
                <a:moveTo>
                  <a:pt x="164604" y="412343"/>
                </a:moveTo>
                <a:lnTo>
                  <a:pt x="82473" y="412343"/>
                </a:lnTo>
                <a:lnTo>
                  <a:pt x="82473" y="428840"/>
                </a:lnTo>
                <a:lnTo>
                  <a:pt x="148107" y="428840"/>
                </a:lnTo>
                <a:lnTo>
                  <a:pt x="164604" y="412343"/>
                </a:lnTo>
                <a:close/>
              </a:path>
              <a:path w="447039" h="577214">
                <a:moveTo>
                  <a:pt x="230581" y="346367"/>
                </a:moveTo>
                <a:lnTo>
                  <a:pt x="82473" y="346367"/>
                </a:lnTo>
                <a:lnTo>
                  <a:pt x="82473" y="362864"/>
                </a:lnTo>
                <a:lnTo>
                  <a:pt x="214083" y="362864"/>
                </a:lnTo>
                <a:lnTo>
                  <a:pt x="230581" y="346367"/>
                </a:lnTo>
                <a:close/>
              </a:path>
              <a:path w="447039" h="577214">
                <a:moveTo>
                  <a:pt x="239179" y="214414"/>
                </a:moveTo>
                <a:lnTo>
                  <a:pt x="82473" y="214414"/>
                </a:lnTo>
                <a:lnTo>
                  <a:pt x="82473" y="230911"/>
                </a:lnTo>
                <a:lnTo>
                  <a:pt x="239179" y="230911"/>
                </a:lnTo>
                <a:lnTo>
                  <a:pt x="239179" y="214414"/>
                </a:lnTo>
                <a:close/>
              </a:path>
              <a:path w="447039" h="577214">
                <a:moveTo>
                  <a:pt x="296557" y="280390"/>
                </a:moveTo>
                <a:lnTo>
                  <a:pt x="82473" y="280390"/>
                </a:lnTo>
                <a:lnTo>
                  <a:pt x="82473" y="296887"/>
                </a:lnTo>
                <a:lnTo>
                  <a:pt x="280060" y="296887"/>
                </a:lnTo>
                <a:lnTo>
                  <a:pt x="296557" y="280390"/>
                </a:lnTo>
                <a:close/>
              </a:path>
              <a:path w="447039" h="577214">
                <a:moveTo>
                  <a:pt x="446887" y="130073"/>
                </a:moveTo>
                <a:lnTo>
                  <a:pt x="345084" y="28270"/>
                </a:lnTo>
                <a:lnTo>
                  <a:pt x="333298" y="16497"/>
                </a:lnTo>
                <a:lnTo>
                  <a:pt x="316814" y="0"/>
                </a:lnTo>
                <a:lnTo>
                  <a:pt x="0" y="0"/>
                </a:lnTo>
                <a:lnTo>
                  <a:pt x="0" y="576948"/>
                </a:lnTo>
                <a:lnTo>
                  <a:pt x="16497" y="560451"/>
                </a:lnTo>
                <a:lnTo>
                  <a:pt x="16497" y="16497"/>
                </a:lnTo>
                <a:lnTo>
                  <a:pt x="305155" y="16497"/>
                </a:lnTo>
                <a:lnTo>
                  <a:pt x="305155" y="189674"/>
                </a:lnTo>
                <a:lnTo>
                  <a:pt x="387273" y="189674"/>
                </a:lnTo>
                <a:lnTo>
                  <a:pt x="403758" y="173189"/>
                </a:lnTo>
                <a:lnTo>
                  <a:pt x="321652" y="173189"/>
                </a:lnTo>
                <a:lnTo>
                  <a:pt x="321678" y="28270"/>
                </a:lnTo>
                <a:lnTo>
                  <a:pt x="435216" y="141732"/>
                </a:lnTo>
                <a:lnTo>
                  <a:pt x="446887" y="130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59760" y="4096956"/>
            <a:ext cx="636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P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a</a:t>
            </a:r>
            <a:r>
              <a:rPr sz="1800" spc="45" dirty="0">
                <a:solidFill>
                  <a:srgbClr val="3A3838"/>
                </a:solidFill>
                <a:latin typeface="Arial"/>
                <a:cs typeface="Arial"/>
              </a:rPr>
              <a:t>p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58704" y="3403413"/>
            <a:ext cx="604520" cy="527050"/>
            <a:chOff x="4758704" y="3403413"/>
            <a:chExt cx="604520" cy="527050"/>
          </a:xfrm>
        </p:grpSpPr>
        <p:sp>
          <p:nvSpPr>
            <p:cNvPr id="11" name="object 11"/>
            <p:cNvSpPr/>
            <p:nvPr/>
          </p:nvSpPr>
          <p:spPr>
            <a:xfrm>
              <a:off x="5059379" y="3591913"/>
              <a:ext cx="183248" cy="80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15080" y="3691818"/>
              <a:ext cx="88599" cy="928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58704" y="3403413"/>
              <a:ext cx="604520" cy="527050"/>
            </a:xfrm>
            <a:custGeom>
              <a:avLst/>
              <a:gdLst/>
              <a:ahLst/>
              <a:cxnLst/>
              <a:rect l="l" t="t" r="r" b="b"/>
              <a:pathLst>
                <a:path w="604520" h="527050">
                  <a:moveTo>
                    <a:pt x="366652" y="0"/>
                  </a:moveTo>
                  <a:lnTo>
                    <a:pt x="320468" y="5654"/>
                  </a:lnTo>
                  <a:lnTo>
                    <a:pt x="274999" y="23389"/>
                  </a:lnTo>
                  <a:lnTo>
                    <a:pt x="235639" y="50713"/>
                  </a:lnTo>
                  <a:lnTo>
                    <a:pt x="203743" y="86136"/>
                  </a:lnTo>
                  <a:lnTo>
                    <a:pt x="180669" y="128164"/>
                  </a:lnTo>
                  <a:lnTo>
                    <a:pt x="167775" y="175304"/>
                  </a:lnTo>
                  <a:lnTo>
                    <a:pt x="128556" y="181033"/>
                  </a:lnTo>
                  <a:lnTo>
                    <a:pt x="92252" y="194979"/>
                  </a:lnTo>
                  <a:lnTo>
                    <a:pt x="60014" y="216524"/>
                  </a:lnTo>
                  <a:lnTo>
                    <a:pt x="32989" y="245049"/>
                  </a:lnTo>
                  <a:lnTo>
                    <a:pt x="10574" y="287241"/>
                  </a:lnTo>
                  <a:lnTo>
                    <a:pt x="0" y="333055"/>
                  </a:lnTo>
                  <a:lnTo>
                    <a:pt x="1443" y="380106"/>
                  </a:lnTo>
                  <a:lnTo>
                    <a:pt x="15080" y="426009"/>
                  </a:lnTo>
                  <a:lnTo>
                    <a:pt x="40721" y="465888"/>
                  </a:lnTo>
                  <a:lnTo>
                    <a:pt x="75286" y="496932"/>
                  </a:lnTo>
                  <a:lnTo>
                    <a:pt x="116744" y="517726"/>
                  </a:lnTo>
                  <a:lnTo>
                    <a:pt x="163063" y="526856"/>
                  </a:lnTo>
                  <a:lnTo>
                    <a:pt x="169274" y="526856"/>
                  </a:lnTo>
                  <a:lnTo>
                    <a:pt x="188124" y="508006"/>
                  </a:lnTo>
                  <a:lnTo>
                    <a:pt x="164005" y="508006"/>
                  </a:lnTo>
                  <a:lnTo>
                    <a:pt x="122989" y="499715"/>
                  </a:lnTo>
                  <a:lnTo>
                    <a:pt x="86126" y="481263"/>
                  </a:lnTo>
                  <a:lnTo>
                    <a:pt x="55448" y="453798"/>
                  </a:lnTo>
                  <a:lnTo>
                    <a:pt x="32989" y="418469"/>
                  </a:lnTo>
                  <a:lnTo>
                    <a:pt x="20235" y="377500"/>
                  </a:lnTo>
                  <a:lnTo>
                    <a:pt x="18615" y="335293"/>
                  </a:lnTo>
                  <a:lnTo>
                    <a:pt x="27952" y="294147"/>
                  </a:lnTo>
                  <a:lnTo>
                    <a:pt x="48069" y="256359"/>
                  </a:lnTo>
                  <a:lnTo>
                    <a:pt x="101324" y="211826"/>
                  </a:lnTo>
                  <a:lnTo>
                    <a:pt x="168718" y="194154"/>
                  </a:lnTo>
                  <a:lnTo>
                    <a:pt x="184741" y="193212"/>
                  </a:lnTo>
                  <a:lnTo>
                    <a:pt x="186626" y="178132"/>
                  </a:lnTo>
                  <a:lnTo>
                    <a:pt x="198412" y="135365"/>
                  </a:lnTo>
                  <a:lnTo>
                    <a:pt x="219381" y="97258"/>
                  </a:lnTo>
                  <a:lnTo>
                    <a:pt x="248314" y="65077"/>
                  </a:lnTo>
                  <a:lnTo>
                    <a:pt x="283987" y="40090"/>
                  </a:lnTo>
                  <a:lnTo>
                    <a:pt x="325180" y="23562"/>
                  </a:lnTo>
                  <a:lnTo>
                    <a:pt x="366652" y="18849"/>
                  </a:lnTo>
                  <a:lnTo>
                    <a:pt x="447643" y="18849"/>
                  </a:lnTo>
                  <a:lnTo>
                    <a:pt x="416195" y="6332"/>
                  </a:lnTo>
                  <a:lnTo>
                    <a:pt x="366652" y="0"/>
                  </a:lnTo>
                  <a:close/>
                </a:path>
                <a:path w="604520" h="527050">
                  <a:moveTo>
                    <a:pt x="447643" y="18849"/>
                  </a:moveTo>
                  <a:lnTo>
                    <a:pt x="366652" y="18849"/>
                  </a:lnTo>
                  <a:lnTo>
                    <a:pt x="411571" y="24519"/>
                  </a:lnTo>
                  <a:lnTo>
                    <a:pt x="453131" y="40880"/>
                  </a:lnTo>
                  <a:lnTo>
                    <a:pt x="489390" y="66961"/>
                  </a:lnTo>
                  <a:lnTo>
                    <a:pt x="518402" y="101789"/>
                  </a:lnTo>
                  <a:lnTo>
                    <a:pt x="525000" y="112157"/>
                  </a:lnTo>
                  <a:lnTo>
                    <a:pt x="537253" y="109329"/>
                  </a:lnTo>
                  <a:lnTo>
                    <a:pt x="568549" y="106281"/>
                  </a:lnTo>
                  <a:lnTo>
                    <a:pt x="589849" y="106281"/>
                  </a:lnTo>
                  <a:lnTo>
                    <a:pt x="604383" y="91747"/>
                  </a:lnTo>
                  <a:lnTo>
                    <a:pt x="601366" y="91422"/>
                  </a:lnTo>
                  <a:lnTo>
                    <a:pt x="534426" y="91422"/>
                  </a:lnTo>
                  <a:lnTo>
                    <a:pt x="501849" y="53280"/>
                  </a:lnTo>
                  <a:lnTo>
                    <a:pt x="461850" y="24504"/>
                  </a:lnTo>
                  <a:lnTo>
                    <a:pt x="447643" y="18849"/>
                  </a:lnTo>
                  <a:close/>
                </a:path>
                <a:path w="604520" h="527050">
                  <a:moveTo>
                    <a:pt x="589849" y="106281"/>
                  </a:moveTo>
                  <a:lnTo>
                    <a:pt x="568549" y="106281"/>
                  </a:lnTo>
                  <a:lnTo>
                    <a:pt x="587745" y="108385"/>
                  </a:lnTo>
                  <a:lnTo>
                    <a:pt x="589849" y="106281"/>
                  </a:lnTo>
                  <a:close/>
                </a:path>
                <a:path w="604520" h="527050">
                  <a:moveTo>
                    <a:pt x="569801" y="88020"/>
                  </a:moveTo>
                  <a:lnTo>
                    <a:pt x="534426" y="91422"/>
                  </a:lnTo>
                  <a:lnTo>
                    <a:pt x="601366" y="91422"/>
                  </a:lnTo>
                  <a:lnTo>
                    <a:pt x="569801" y="88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32629" y="4178617"/>
            <a:ext cx="130810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5725">
              <a:lnSpc>
                <a:spcPct val="100800"/>
              </a:lnSpc>
              <a:spcBef>
                <a:spcPts val="85"/>
              </a:spcBef>
            </a:pPr>
            <a:r>
              <a:rPr sz="1800" spc="5" dirty="0">
                <a:solidFill>
                  <a:srgbClr val="3A3838"/>
                </a:solidFill>
                <a:latin typeface="Arial"/>
                <a:cs typeface="Arial"/>
              </a:rPr>
              <a:t>Computing  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E</a:t>
            </a:r>
            <a:r>
              <a:rPr sz="1800" spc="40" dirty="0">
                <a:solidFill>
                  <a:srgbClr val="3A3838"/>
                </a:solidFill>
                <a:latin typeface="Arial"/>
                <a:cs typeface="Arial"/>
              </a:rPr>
              <a:t>n</a:t>
            </a:r>
            <a:r>
              <a:rPr sz="1800" spc="-80" dirty="0">
                <a:solidFill>
                  <a:srgbClr val="3A3838"/>
                </a:solidFill>
                <a:latin typeface="Arial"/>
                <a:cs typeface="Arial"/>
              </a:rPr>
              <a:t>v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r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o</a:t>
            </a:r>
            <a:r>
              <a:rPr sz="1800" spc="45" dirty="0">
                <a:solidFill>
                  <a:srgbClr val="3A3838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m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e</a:t>
            </a:r>
            <a:r>
              <a:rPr sz="1800" spc="45" dirty="0">
                <a:solidFill>
                  <a:srgbClr val="3A3838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00826" y="1719326"/>
            <a:ext cx="0" cy="3774440"/>
          </a:xfrm>
          <a:custGeom>
            <a:avLst/>
            <a:gdLst/>
            <a:ahLst/>
            <a:cxnLst/>
            <a:rect l="l" t="t" r="r" b="b"/>
            <a:pathLst>
              <a:path h="3774440">
                <a:moveTo>
                  <a:pt x="0" y="0"/>
                </a:moveTo>
                <a:lnTo>
                  <a:pt x="0" y="3774440"/>
                </a:lnTo>
              </a:path>
            </a:pathLst>
          </a:custGeom>
          <a:ln w="12700">
            <a:solidFill>
              <a:srgbClr val="AEABA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23762" y="2768947"/>
            <a:ext cx="768350" cy="880744"/>
            <a:chOff x="6623762" y="2768947"/>
            <a:chExt cx="768350" cy="880744"/>
          </a:xfrm>
        </p:grpSpPr>
        <p:sp>
          <p:nvSpPr>
            <p:cNvPr id="17" name="object 17"/>
            <p:cNvSpPr/>
            <p:nvPr/>
          </p:nvSpPr>
          <p:spPr>
            <a:xfrm>
              <a:off x="6623762" y="2768947"/>
              <a:ext cx="768350" cy="880744"/>
            </a:xfrm>
            <a:custGeom>
              <a:avLst/>
              <a:gdLst/>
              <a:ahLst/>
              <a:cxnLst/>
              <a:rect l="l" t="t" r="r" b="b"/>
              <a:pathLst>
                <a:path w="768350" h="880745">
                  <a:moveTo>
                    <a:pt x="383885" y="0"/>
                  </a:moveTo>
                  <a:lnTo>
                    <a:pt x="0" y="228598"/>
                  </a:lnTo>
                  <a:lnTo>
                    <a:pt x="0" y="651596"/>
                  </a:lnTo>
                  <a:lnTo>
                    <a:pt x="383886" y="880196"/>
                  </a:lnTo>
                  <a:lnTo>
                    <a:pt x="438753" y="847523"/>
                  </a:lnTo>
                  <a:lnTo>
                    <a:pt x="372595" y="847523"/>
                  </a:lnTo>
                  <a:lnTo>
                    <a:pt x="22581" y="639082"/>
                  </a:lnTo>
                  <a:lnTo>
                    <a:pt x="22581" y="254544"/>
                  </a:lnTo>
                  <a:lnTo>
                    <a:pt x="66136" y="254544"/>
                  </a:lnTo>
                  <a:lnTo>
                    <a:pt x="33074" y="234855"/>
                  </a:lnTo>
                  <a:lnTo>
                    <a:pt x="200403" y="135200"/>
                  </a:lnTo>
                  <a:lnTo>
                    <a:pt x="243969" y="135200"/>
                  </a:lnTo>
                  <a:lnTo>
                    <a:pt x="222187" y="122227"/>
                  </a:lnTo>
                  <a:lnTo>
                    <a:pt x="383885" y="25945"/>
                  </a:lnTo>
                  <a:lnTo>
                    <a:pt x="427456" y="25945"/>
                  </a:lnTo>
                  <a:lnTo>
                    <a:pt x="383885" y="0"/>
                  </a:lnTo>
                  <a:close/>
                </a:path>
                <a:path w="768350" h="880745">
                  <a:moveTo>
                    <a:pt x="66136" y="254544"/>
                  </a:moveTo>
                  <a:lnTo>
                    <a:pt x="22581" y="254544"/>
                  </a:lnTo>
                  <a:lnTo>
                    <a:pt x="372595" y="462995"/>
                  </a:lnTo>
                  <a:lnTo>
                    <a:pt x="372595" y="847523"/>
                  </a:lnTo>
                  <a:lnTo>
                    <a:pt x="395177" y="847523"/>
                  </a:lnTo>
                  <a:lnTo>
                    <a:pt x="395176" y="462995"/>
                  </a:lnTo>
                  <a:lnTo>
                    <a:pt x="427465" y="443766"/>
                  </a:lnTo>
                  <a:lnTo>
                    <a:pt x="383886" y="443766"/>
                  </a:lnTo>
                  <a:lnTo>
                    <a:pt x="66136" y="254544"/>
                  </a:lnTo>
                  <a:close/>
                </a:path>
                <a:path w="768350" h="880745">
                  <a:moveTo>
                    <a:pt x="767771" y="254544"/>
                  </a:moveTo>
                  <a:lnTo>
                    <a:pt x="745190" y="254544"/>
                  </a:lnTo>
                  <a:lnTo>
                    <a:pt x="745190" y="639082"/>
                  </a:lnTo>
                  <a:lnTo>
                    <a:pt x="395177" y="847523"/>
                  </a:lnTo>
                  <a:lnTo>
                    <a:pt x="438753" y="847523"/>
                  </a:lnTo>
                  <a:lnTo>
                    <a:pt x="767772" y="651596"/>
                  </a:lnTo>
                  <a:lnTo>
                    <a:pt x="767771" y="254544"/>
                  </a:lnTo>
                  <a:close/>
                </a:path>
                <a:path w="768350" h="880745">
                  <a:moveTo>
                    <a:pt x="243969" y="135200"/>
                  </a:moveTo>
                  <a:lnTo>
                    <a:pt x="200403" y="135200"/>
                  </a:lnTo>
                  <a:lnTo>
                    <a:pt x="551215" y="344111"/>
                  </a:lnTo>
                  <a:lnTo>
                    <a:pt x="383886" y="443766"/>
                  </a:lnTo>
                  <a:lnTo>
                    <a:pt x="427465" y="443766"/>
                  </a:lnTo>
                  <a:lnTo>
                    <a:pt x="616555" y="331153"/>
                  </a:lnTo>
                  <a:lnTo>
                    <a:pt x="572998" y="331153"/>
                  </a:lnTo>
                  <a:lnTo>
                    <a:pt x="243969" y="135200"/>
                  </a:lnTo>
                  <a:close/>
                </a:path>
                <a:path w="768350" h="880745">
                  <a:moveTo>
                    <a:pt x="427456" y="25945"/>
                  </a:moveTo>
                  <a:lnTo>
                    <a:pt x="383885" y="25945"/>
                  </a:lnTo>
                  <a:lnTo>
                    <a:pt x="734697" y="234855"/>
                  </a:lnTo>
                  <a:lnTo>
                    <a:pt x="572998" y="331153"/>
                  </a:lnTo>
                  <a:lnTo>
                    <a:pt x="616555" y="331153"/>
                  </a:lnTo>
                  <a:lnTo>
                    <a:pt x="745190" y="254544"/>
                  </a:lnTo>
                  <a:lnTo>
                    <a:pt x="767771" y="254544"/>
                  </a:lnTo>
                  <a:lnTo>
                    <a:pt x="767771" y="228598"/>
                  </a:lnTo>
                  <a:lnTo>
                    <a:pt x="427456" y="259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64102" y="3197611"/>
              <a:ext cx="101616" cy="156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872730" y="2918777"/>
            <a:ext cx="3832860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  <a:tabLst>
                <a:tab pos="1489710" algn="l"/>
                <a:tab pos="2776855" algn="l"/>
                <a:tab pos="3386454" algn="l"/>
              </a:tabLst>
            </a:pPr>
            <a:r>
              <a:rPr sz="1800" b="1" spc="-25" dirty="0">
                <a:solidFill>
                  <a:srgbClr val="3A3838"/>
                </a:solidFill>
                <a:latin typeface="Arial"/>
                <a:cs typeface="Arial"/>
              </a:rPr>
              <a:t>A</a:t>
            </a:r>
            <a:r>
              <a:rPr sz="1800" b="1" spc="25" dirty="0">
                <a:solidFill>
                  <a:srgbClr val="3A3838"/>
                </a:solidFill>
                <a:latin typeface="Arial"/>
                <a:cs typeface="Arial"/>
              </a:rPr>
              <a:t>ppli</a:t>
            </a:r>
            <a:r>
              <a:rPr sz="1800" b="1" spc="-30" dirty="0">
                <a:solidFill>
                  <a:srgbClr val="3A3838"/>
                </a:solidFill>
                <a:latin typeface="Arial"/>
                <a:cs typeface="Arial"/>
              </a:rPr>
              <a:t>ca</a:t>
            </a:r>
            <a:r>
              <a:rPr sz="1800" b="1" dirty="0">
                <a:solidFill>
                  <a:srgbClr val="3A3838"/>
                </a:solidFill>
                <a:latin typeface="Arial"/>
                <a:cs typeface="Arial"/>
              </a:rPr>
              <a:t>t</a:t>
            </a:r>
            <a:r>
              <a:rPr sz="1800" b="1" spc="25" dirty="0">
                <a:solidFill>
                  <a:srgbClr val="3A3838"/>
                </a:solidFill>
                <a:latin typeface="Arial"/>
                <a:cs typeface="Arial"/>
              </a:rPr>
              <a:t>io</a:t>
            </a:r>
            <a:r>
              <a:rPr sz="1800" b="1" spc="-65" dirty="0">
                <a:solidFill>
                  <a:srgbClr val="3A3838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:	</a:t>
            </a:r>
            <a:r>
              <a:rPr sz="1800" spc="20" dirty="0">
                <a:solidFill>
                  <a:srgbClr val="3A3838"/>
                </a:solidFill>
                <a:latin typeface="Arial"/>
                <a:cs typeface="Arial"/>
              </a:rPr>
              <a:t>G</a:t>
            </a:r>
            <a:r>
              <a:rPr sz="1800" spc="-105" dirty="0">
                <a:solidFill>
                  <a:srgbClr val="3A3838"/>
                </a:solidFill>
                <a:latin typeface="Arial"/>
                <a:cs typeface="Arial"/>
              </a:rPr>
              <a:t>e</a:t>
            </a:r>
            <a:r>
              <a:rPr sz="1800" spc="45" dirty="0">
                <a:solidFill>
                  <a:srgbClr val="3A3838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r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a</a:t>
            </a:r>
            <a:r>
              <a:rPr sz="1800" spc="20" dirty="0">
                <a:solidFill>
                  <a:srgbClr val="3A3838"/>
                </a:solidFill>
                <a:latin typeface="Arial"/>
                <a:cs typeface="Arial"/>
              </a:rPr>
              <a:t>t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i</a:t>
            </a:r>
            <a:r>
              <a:rPr sz="1800" spc="45" dirty="0">
                <a:solidFill>
                  <a:srgbClr val="3A3838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g	cr</a:t>
            </a:r>
            <a:r>
              <a:rPr sz="1800" spc="-30" dirty="0">
                <a:solidFill>
                  <a:srgbClr val="3A3838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p	m</a:t>
            </a:r>
            <a:r>
              <a:rPr sz="1800" spc="-100" dirty="0">
                <a:solidFill>
                  <a:srgbClr val="3A3838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p  </a:t>
            </a:r>
            <a:r>
              <a:rPr sz="1800" spc="-10" dirty="0">
                <a:solidFill>
                  <a:srgbClr val="3A3838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time </a:t>
            </a:r>
            <a:r>
              <a:rPr sz="1800" spc="-15" dirty="0">
                <a:solidFill>
                  <a:srgbClr val="3A3838"/>
                </a:solidFill>
                <a:latin typeface="Arial"/>
                <a:cs typeface="Arial"/>
              </a:rPr>
              <a:t>series</a:t>
            </a:r>
            <a:r>
              <a:rPr sz="1800" spc="9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A3838"/>
                </a:solidFill>
                <a:latin typeface="Arial"/>
                <a:cs typeface="Arial"/>
              </a:rPr>
              <a:t>classification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2730" y="4578032"/>
            <a:ext cx="3862704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  <a:tabLst>
                <a:tab pos="1451610" algn="l"/>
              </a:tabLst>
            </a:pPr>
            <a:r>
              <a:rPr sz="1800" b="1" dirty="0">
                <a:solidFill>
                  <a:srgbClr val="3A3838"/>
                </a:solidFill>
                <a:latin typeface="Arial"/>
                <a:cs typeface="Arial"/>
              </a:rPr>
              <a:t>Application</a:t>
            </a:r>
            <a:r>
              <a:rPr sz="1800" dirty="0">
                <a:solidFill>
                  <a:srgbClr val="3A3838"/>
                </a:solidFill>
                <a:latin typeface="Arial"/>
                <a:cs typeface="Arial"/>
              </a:rPr>
              <a:t>:	</a:t>
            </a:r>
            <a:r>
              <a:rPr sz="1800" spc="-15" dirty="0">
                <a:solidFill>
                  <a:srgbClr val="3A3838"/>
                </a:solidFill>
                <a:latin typeface="Arial"/>
                <a:cs typeface="Arial"/>
              </a:rPr>
              <a:t>Detecting </a:t>
            </a:r>
            <a:r>
              <a:rPr sz="1800" spc="-5" dirty="0">
                <a:solidFill>
                  <a:srgbClr val="3A3838"/>
                </a:solidFill>
                <a:latin typeface="Arial"/>
                <a:cs typeface="Arial"/>
              </a:rPr>
              <a:t>deforestation  </a:t>
            </a:r>
            <a:r>
              <a:rPr sz="1800" spc="10" dirty="0">
                <a:solidFill>
                  <a:srgbClr val="3A3838"/>
                </a:solidFill>
                <a:latin typeface="Arial"/>
                <a:cs typeface="Arial"/>
              </a:rPr>
              <a:t>mapping using </a:t>
            </a:r>
            <a:r>
              <a:rPr sz="1800" spc="-15" dirty="0">
                <a:solidFill>
                  <a:srgbClr val="3A3838"/>
                </a:solidFill>
                <a:latin typeface="Arial"/>
                <a:cs typeface="Arial"/>
              </a:rPr>
              <a:t>Linear </a:t>
            </a:r>
            <a:r>
              <a:rPr sz="1800" spc="-20" dirty="0">
                <a:solidFill>
                  <a:srgbClr val="3A3838"/>
                </a:solidFill>
                <a:latin typeface="Arial"/>
                <a:cs typeface="Arial"/>
              </a:rPr>
              <a:t>Mixture</a:t>
            </a:r>
            <a:r>
              <a:rPr sz="1800" spc="-6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A3838"/>
                </a:solidFill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40955" y="1630616"/>
            <a:ext cx="326136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</a:t>
            </a:r>
            <a:r>
              <a:rPr sz="2750" spc="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Package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23762" y="4407247"/>
            <a:ext cx="768350" cy="880744"/>
            <a:chOff x="6623762" y="4407247"/>
            <a:chExt cx="768350" cy="880744"/>
          </a:xfrm>
        </p:grpSpPr>
        <p:sp>
          <p:nvSpPr>
            <p:cNvPr id="23" name="object 23"/>
            <p:cNvSpPr/>
            <p:nvPr/>
          </p:nvSpPr>
          <p:spPr>
            <a:xfrm>
              <a:off x="6623762" y="4407247"/>
              <a:ext cx="768350" cy="880744"/>
            </a:xfrm>
            <a:custGeom>
              <a:avLst/>
              <a:gdLst/>
              <a:ahLst/>
              <a:cxnLst/>
              <a:rect l="l" t="t" r="r" b="b"/>
              <a:pathLst>
                <a:path w="768350" h="880745">
                  <a:moveTo>
                    <a:pt x="383885" y="0"/>
                  </a:moveTo>
                  <a:lnTo>
                    <a:pt x="0" y="228598"/>
                  </a:lnTo>
                  <a:lnTo>
                    <a:pt x="0" y="651596"/>
                  </a:lnTo>
                  <a:lnTo>
                    <a:pt x="383886" y="880196"/>
                  </a:lnTo>
                  <a:lnTo>
                    <a:pt x="438753" y="847523"/>
                  </a:lnTo>
                  <a:lnTo>
                    <a:pt x="372595" y="847523"/>
                  </a:lnTo>
                  <a:lnTo>
                    <a:pt x="22581" y="639082"/>
                  </a:lnTo>
                  <a:lnTo>
                    <a:pt x="22581" y="254544"/>
                  </a:lnTo>
                  <a:lnTo>
                    <a:pt x="66136" y="254544"/>
                  </a:lnTo>
                  <a:lnTo>
                    <a:pt x="33074" y="234855"/>
                  </a:lnTo>
                  <a:lnTo>
                    <a:pt x="200403" y="135200"/>
                  </a:lnTo>
                  <a:lnTo>
                    <a:pt x="243969" y="135200"/>
                  </a:lnTo>
                  <a:lnTo>
                    <a:pt x="222187" y="122227"/>
                  </a:lnTo>
                  <a:lnTo>
                    <a:pt x="383885" y="25945"/>
                  </a:lnTo>
                  <a:lnTo>
                    <a:pt x="427456" y="25945"/>
                  </a:lnTo>
                  <a:lnTo>
                    <a:pt x="383885" y="0"/>
                  </a:lnTo>
                  <a:close/>
                </a:path>
                <a:path w="768350" h="880745">
                  <a:moveTo>
                    <a:pt x="66136" y="254544"/>
                  </a:moveTo>
                  <a:lnTo>
                    <a:pt x="22581" y="254544"/>
                  </a:lnTo>
                  <a:lnTo>
                    <a:pt x="372595" y="462995"/>
                  </a:lnTo>
                  <a:lnTo>
                    <a:pt x="372595" y="847523"/>
                  </a:lnTo>
                  <a:lnTo>
                    <a:pt x="395177" y="847523"/>
                  </a:lnTo>
                  <a:lnTo>
                    <a:pt x="395176" y="462995"/>
                  </a:lnTo>
                  <a:lnTo>
                    <a:pt x="427465" y="443766"/>
                  </a:lnTo>
                  <a:lnTo>
                    <a:pt x="383886" y="443766"/>
                  </a:lnTo>
                  <a:lnTo>
                    <a:pt x="66136" y="254544"/>
                  </a:lnTo>
                  <a:close/>
                </a:path>
                <a:path w="768350" h="880745">
                  <a:moveTo>
                    <a:pt x="767771" y="254544"/>
                  </a:moveTo>
                  <a:lnTo>
                    <a:pt x="745190" y="254544"/>
                  </a:lnTo>
                  <a:lnTo>
                    <a:pt x="745190" y="639082"/>
                  </a:lnTo>
                  <a:lnTo>
                    <a:pt x="395177" y="847523"/>
                  </a:lnTo>
                  <a:lnTo>
                    <a:pt x="438753" y="847523"/>
                  </a:lnTo>
                  <a:lnTo>
                    <a:pt x="767772" y="651596"/>
                  </a:lnTo>
                  <a:lnTo>
                    <a:pt x="767771" y="254544"/>
                  </a:lnTo>
                  <a:close/>
                </a:path>
                <a:path w="768350" h="880745">
                  <a:moveTo>
                    <a:pt x="243969" y="135200"/>
                  </a:moveTo>
                  <a:lnTo>
                    <a:pt x="200403" y="135200"/>
                  </a:lnTo>
                  <a:lnTo>
                    <a:pt x="551215" y="344111"/>
                  </a:lnTo>
                  <a:lnTo>
                    <a:pt x="383886" y="443766"/>
                  </a:lnTo>
                  <a:lnTo>
                    <a:pt x="427465" y="443766"/>
                  </a:lnTo>
                  <a:lnTo>
                    <a:pt x="616555" y="331153"/>
                  </a:lnTo>
                  <a:lnTo>
                    <a:pt x="572998" y="331153"/>
                  </a:lnTo>
                  <a:lnTo>
                    <a:pt x="243969" y="135200"/>
                  </a:lnTo>
                  <a:close/>
                </a:path>
                <a:path w="768350" h="880745">
                  <a:moveTo>
                    <a:pt x="427456" y="25945"/>
                  </a:moveTo>
                  <a:lnTo>
                    <a:pt x="383885" y="25945"/>
                  </a:lnTo>
                  <a:lnTo>
                    <a:pt x="734697" y="234855"/>
                  </a:lnTo>
                  <a:lnTo>
                    <a:pt x="572998" y="331153"/>
                  </a:lnTo>
                  <a:lnTo>
                    <a:pt x="616555" y="331153"/>
                  </a:lnTo>
                  <a:lnTo>
                    <a:pt x="745190" y="254544"/>
                  </a:lnTo>
                  <a:lnTo>
                    <a:pt x="767771" y="254544"/>
                  </a:lnTo>
                  <a:lnTo>
                    <a:pt x="767771" y="228598"/>
                  </a:lnTo>
                  <a:lnTo>
                    <a:pt x="427456" y="259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64102" y="4835910"/>
              <a:ext cx="101616" cy="156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5058" y="1435155"/>
            <a:ext cx="2328545" cy="2318385"/>
            <a:chOff x="4505058" y="1435155"/>
            <a:chExt cx="2328545" cy="2318385"/>
          </a:xfrm>
        </p:grpSpPr>
        <p:sp>
          <p:nvSpPr>
            <p:cNvPr id="3" name="object 3"/>
            <p:cNvSpPr/>
            <p:nvPr/>
          </p:nvSpPr>
          <p:spPr>
            <a:xfrm>
              <a:off x="4511021" y="1441118"/>
              <a:ext cx="2316480" cy="2306320"/>
            </a:xfrm>
            <a:custGeom>
              <a:avLst/>
              <a:gdLst/>
              <a:ahLst/>
              <a:cxnLst/>
              <a:rect l="l" t="t" r="r" b="b"/>
              <a:pathLst>
                <a:path w="2316479" h="2306320">
                  <a:moveTo>
                    <a:pt x="0" y="1152997"/>
                  </a:moveTo>
                  <a:lnTo>
                    <a:pt x="966" y="1105469"/>
                  </a:lnTo>
                  <a:lnTo>
                    <a:pt x="3839" y="1058431"/>
                  </a:lnTo>
                  <a:lnTo>
                    <a:pt x="8583" y="1011919"/>
                  </a:lnTo>
                  <a:lnTo>
                    <a:pt x="15159" y="965971"/>
                  </a:lnTo>
                  <a:lnTo>
                    <a:pt x="23531" y="920623"/>
                  </a:lnTo>
                  <a:lnTo>
                    <a:pt x="33662" y="875913"/>
                  </a:lnTo>
                  <a:lnTo>
                    <a:pt x="45513" y="831878"/>
                  </a:lnTo>
                  <a:lnTo>
                    <a:pt x="59048" y="788554"/>
                  </a:lnTo>
                  <a:lnTo>
                    <a:pt x="74230" y="745980"/>
                  </a:lnTo>
                  <a:lnTo>
                    <a:pt x="91020" y="704191"/>
                  </a:lnTo>
                  <a:lnTo>
                    <a:pt x="109383" y="663226"/>
                  </a:lnTo>
                  <a:lnTo>
                    <a:pt x="129280" y="623121"/>
                  </a:lnTo>
                  <a:lnTo>
                    <a:pt x="150675" y="583913"/>
                  </a:lnTo>
                  <a:lnTo>
                    <a:pt x="173529" y="545640"/>
                  </a:lnTo>
                  <a:lnTo>
                    <a:pt x="197807" y="508338"/>
                  </a:lnTo>
                  <a:lnTo>
                    <a:pt x="223470" y="472045"/>
                  </a:lnTo>
                  <a:lnTo>
                    <a:pt x="250481" y="436797"/>
                  </a:lnTo>
                  <a:lnTo>
                    <a:pt x="278803" y="402632"/>
                  </a:lnTo>
                  <a:lnTo>
                    <a:pt x="308399" y="369587"/>
                  </a:lnTo>
                  <a:lnTo>
                    <a:pt x="339231" y="337699"/>
                  </a:lnTo>
                  <a:lnTo>
                    <a:pt x="371263" y="307004"/>
                  </a:lnTo>
                  <a:lnTo>
                    <a:pt x="404456" y="277541"/>
                  </a:lnTo>
                  <a:lnTo>
                    <a:pt x="438774" y="249346"/>
                  </a:lnTo>
                  <a:lnTo>
                    <a:pt x="474179" y="222457"/>
                  </a:lnTo>
                  <a:lnTo>
                    <a:pt x="510634" y="196909"/>
                  </a:lnTo>
                  <a:lnTo>
                    <a:pt x="548102" y="172741"/>
                  </a:lnTo>
                  <a:lnTo>
                    <a:pt x="586546" y="149990"/>
                  </a:lnTo>
                  <a:lnTo>
                    <a:pt x="625927" y="128692"/>
                  </a:lnTo>
                  <a:lnTo>
                    <a:pt x="666210" y="108885"/>
                  </a:lnTo>
                  <a:lnTo>
                    <a:pt x="707356" y="90606"/>
                  </a:lnTo>
                  <a:lnTo>
                    <a:pt x="749329" y="73891"/>
                  </a:lnTo>
                  <a:lnTo>
                    <a:pt x="792090" y="58779"/>
                  </a:lnTo>
                  <a:lnTo>
                    <a:pt x="835604" y="45305"/>
                  </a:lnTo>
                  <a:lnTo>
                    <a:pt x="879832" y="33508"/>
                  </a:lnTo>
                  <a:lnTo>
                    <a:pt x="924737" y="23424"/>
                  </a:lnTo>
                  <a:lnTo>
                    <a:pt x="970282" y="15090"/>
                  </a:lnTo>
                  <a:lnTo>
                    <a:pt x="1016430" y="8543"/>
                  </a:lnTo>
                  <a:lnTo>
                    <a:pt x="1063143" y="3822"/>
                  </a:lnTo>
                  <a:lnTo>
                    <a:pt x="1110385" y="961"/>
                  </a:lnTo>
                  <a:lnTo>
                    <a:pt x="1158117" y="0"/>
                  </a:lnTo>
                  <a:lnTo>
                    <a:pt x="1209173" y="1120"/>
                  </a:lnTo>
                  <a:lnTo>
                    <a:pt x="1259929" y="4464"/>
                  </a:lnTo>
                  <a:lnTo>
                    <a:pt x="1310318" y="10004"/>
                  </a:lnTo>
                  <a:lnTo>
                    <a:pt x="1360275" y="17711"/>
                  </a:lnTo>
                  <a:lnTo>
                    <a:pt x="1409732" y="27558"/>
                  </a:lnTo>
                  <a:lnTo>
                    <a:pt x="1458624" y="39518"/>
                  </a:lnTo>
                  <a:lnTo>
                    <a:pt x="1506883" y="53561"/>
                  </a:lnTo>
                  <a:lnTo>
                    <a:pt x="1554442" y="69662"/>
                  </a:lnTo>
                  <a:lnTo>
                    <a:pt x="1601236" y="87791"/>
                  </a:lnTo>
                  <a:lnTo>
                    <a:pt x="1647198" y="107922"/>
                  </a:lnTo>
                  <a:lnTo>
                    <a:pt x="1692261" y="130026"/>
                  </a:lnTo>
                  <a:lnTo>
                    <a:pt x="1736359" y="154076"/>
                  </a:lnTo>
                  <a:lnTo>
                    <a:pt x="1779424" y="180043"/>
                  </a:lnTo>
                  <a:lnTo>
                    <a:pt x="1821391" y="207901"/>
                  </a:lnTo>
                  <a:lnTo>
                    <a:pt x="1862193" y="237621"/>
                  </a:lnTo>
                  <a:lnTo>
                    <a:pt x="1901764" y="269176"/>
                  </a:lnTo>
                  <a:lnTo>
                    <a:pt x="1940036" y="302538"/>
                  </a:lnTo>
                  <a:lnTo>
                    <a:pt x="1976943" y="337679"/>
                  </a:lnTo>
                  <a:lnTo>
                    <a:pt x="2012235" y="374428"/>
                  </a:lnTo>
                  <a:lnTo>
                    <a:pt x="2045741" y="412536"/>
                  </a:lnTo>
                  <a:lnTo>
                    <a:pt x="2077431" y="451937"/>
                  </a:lnTo>
                  <a:lnTo>
                    <a:pt x="2107280" y="492564"/>
                  </a:lnTo>
                  <a:lnTo>
                    <a:pt x="2135257" y="534352"/>
                  </a:lnTo>
                  <a:lnTo>
                    <a:pt x="2161337" y="577233"/>
                  </a:lnTo>
                  <a:lnTo>
                    <a:pt x="2185490" y="621141"/>
                  </a:lnTo>
                  <a:lnTo>
                    <a:pt x="2207689" y="666011"/>
                  </a:lnTo>
                  <a:lnTo>
                    <a:pt x="2227906" y="711776"/>
                  </a:lnTo>
                  <a:lnTo>
                    <a:pt x="2246113" y="758370"/>
                  </a:lnTo>
                  <a:lnTo>
                    <a:pt x="2262283" y="805725"/>
                  </a:lnTo>
                  <a:lnTo>
                    <a:pt x="2276387" y="853777"/>
                  </a:lnTo>
                  <a:lnTo>
                    <a:pt x="2288398" y="902459"/>
                  </a:lnTo>
                  <a:lnTo>
                    <a:pt x="2298288" y="951705"/>
                  </a:lnTo>
                  <a:lnTo>
                    <a:pt x="2306028" y="1001448"/>
                  </a:lnTo>
                  <a:lnTo>
                    <a:pt x="2311592" y="1051621"/>
                  </a:lnTo>
                  <a:lnTo>
                    <a:pt x="2314950" y="1102160"/>
                  </a:lnTo>
                  <a:lnTo>
                    <a:pt x="2316076" y="1152997"/>
                  </a:lnTo>
                  <a:lnTo>
                    <a:pt x="2315110" y="1200524"/>
                  </a:lnTo>
                  <a:lnTo>
                    <a:pt x="2312237" y="1247562"/>
                  </a:lnTo>
                  <a:lnTo>
                    <a:pt x="2307495" y="1294074"/>
                  </a:lnTo>
                  <a:lnTo>
                    <a:pt x="2300920" y="1340022"/>
                  </a:lnTo>
                  <a:lnTo>
                    <a:pt x="2292551" y="1385370"/>
                  </a:lnTo>
                  <a:lnTo>
                    <a:pt x="2282423" y="1430080"/>
                  </a:lnTo>
                  <a:lnTo>
                    <a:pt x="2270575" y="1474115"/>
                  </a:lnTo>
                  <a:lnTo>
                    <a:pt x="2257044" y="1517439"/>
                  </a:lnTo>
                  <a:lnTo>
                    <a:pt x="2241866" y="1560013"/>
                  </a:lnTo>
                  <a:lnTo>
                    <a:pt x="2225080" y="1601802"/>
                  </a:lnTo>
                  <a:lnTo>
                    <a:pt x="2206722" y="1642767"/>
                  </a:lnTo>
                  <a:lnTo>
                    <a:pt x="2186829" y="1682872"/>
                  </a:lnTo>
                  <a:lnTo>
                    <a:pt x="2165440" y="1722080"/>
                  </a:lnTo>
                  <a:lnTo>
                    <a:pt x="2142591" y="1760353"/>
                  </a:lnTo>
                  <a:lnTo>
                    <a:pt x="2118319" y="1797655"/>
                  </a:lnTo>
                  <a:lnTo>
                    <a:pt x="2092661" y="1833948"/>
                  </a:lnTo>
                  <a:lnTo>
                    <a:pt x="2065656" y="1869196"/>
                  </a:lnTo>
                  <a:lnTo>
                    <a:pt x="2037340" y="1903361"/>
                  </a:lnTo>
                  <a:lnTo>
                    <a:pt x="2007750" y="1936406"/>
                  </a:lnTo>
                  <a:lnTo>
                    <a:pt x="1976923" y="1968294"/>
                  </a:lnTo>
                  <a:lnTo>
                    <a:pt x="1944898" y="1998989"/>
                  </a:lnTo>
                  <a:lnTo>
                    <a:pt x="1911711" y="2028452"/>
                  </a:lnTo>
                  <a:lnTo>
                    <a:pt x="1877399" y="2056647"/>
                  </a:lnTo>
                  <a:lnTo>
                    <a:pt x="1841999" y="2083536"/>
                  </a:lnTo>
                  <a:lnTo>
                    <a:pt x="1805550" y="2109084"/>
                  </a:lnTo>
                  <a:lnTo>
                    <a:pt x="1768087" y="2133252"/>
                  </a:lnTo>
                  <a:lnTo>
                    <a:pt x="1729649" y="2156003"/>
                  </a:lnTo>
                  <a:lnTo>
                    <a:pt x="1690273" y="2177301"/>
                  </a:lnTo>
                  <a:lnTo>
                    <a:pt x="1649995" y="2197108"/>
                  </a:lnTo>
                  <a:lnTo>
                    <a:pt x="1608854" y="2215387"/>
                  </a:lnTo>
                  <a:lnTo>
                    <a:pt x="1566885" y="2232102"/>
                  </a:lnTo>
                  <a:lnTo>
                    <a:pt x="1524128" y="2247214"/>
                  </a:lnTo>
                  <a:lnTo>
                    <a:pt x="1480618" y="2260688"/>
                  </a:lnTo>
                  <a:lnTo>
                    <a:pt x="1436393" y="2272485"/>
                  </a:lnTo>
                  <a:lnTo>
                    <a:pt x="1391491" y="2282569"/>
                  </a:lnTo>
                  <a:lnTo>
                    <a:pt x="1345948" y="2290903"/>
                  </a:lnTo>
                  <a:lnTo>
                    <a:pt x="1299802" y="2297450"/>
                  </a:lnTo>
                  <a:lnTo>
                    <a:pt x="1253090" y="2302171"/>
                  </a:lnTo>
                  <a:lnTo>
                    <a:pt x="1205849" y="2305032"/>
                  </a:lnTo>
                  <a:lnTo>
                    <a:pt x="1158117" y="2305994"/>
                  </a:lnTo>
                  <a:lnTo>
                    <a:pt x="1110385" y="2305032"/>
                  </a:lnTo>
                  <a:lnTo>
                    <a:pt x="1063143" y="2302171"/>
                  </a:lnTo>
                  <a:lnTo>
                    <a:pt x="1016430" y="2297450"/>
                  </a:lnTo>
                  <a:lnTo>
                    <a:pt x="970282" y="2290903"/>
                  </a:lnTo>
                  <a:lnTo>
                    <a:pt x="924737" y="2282569"/>
                  </a:lnTo>
                  <a:lnTo>
                    <a:pt x="879832" y="2272485"/>
                  </a:lnTo>
                  <a:lnTo>
                    <a:pt x="835604" y="2260688"/>
                  </a:lnTo>
                  <a:lnTo>
                    <a:pt x="792090" y="2247214"/>
                  </a:lnTo>
                  <a:lnTo>
                    <a:pt x="749329" y="2232102"/>
                  </a:lnTo>
                  <a:lnTo>
                    <a:pt x="707356" y="2215387"/>
                  </a:lnTo>
                  <a:lnTo>
                    <a:pt x="666210" y="2197108"/>
                  </a:lnTo>
                  <a:lnTo>
                    <a:pt x="625927" y="2177301"/>
                  </a:lnTo>
                  <a:lnTo>
                    <a:pt x="586546" y="2156003"/>
                  </a:lnTo>
                  <a:lnTo>
                    <a:pt x="548102" y="2133252"/>
                  </a:lnTo>
                  <a:lnTo>
                    <a:pt x="510634" y="2109084"/>
                  </a:lnTo>
                  <a:lnTo>
                    <a:pt x="474179" y="2083536"/>
                  </a:lnTo>
                  <a:lnTo>
                    <a:pt x="438774" y="2056647"/>
                  </a:lnTo>
                  <a:lnTo>
                    <a:pt x="404456" y="2028452"/>
                  </a:lnTo>
                  <a:lnTo>
                    <a:pt x="371263" y="1998989"/>
                  </a:lnTo>
                  <a:lnTo>
                    <a:pt x="339231" y="1968294"/>
                  </a:lnTo>
                  <a:lnTo>
                    <a:pt x="308399" y="1936406"/>
                  </a:lnTo>
                  <a:lnTo>
                    <a:pt x="278803" y="1903361"/>
                  </a:lnTo>
                  <a:lnTo>
                    <a:pt x="250481" y="1869196"/>
                  </a:lnTo>
                  <a:lnTo>
                    <a:pt x="223470" y="1833948"/>
                  </a:lnTo>
                  <a:lnTo>
                    <a:pt x="197807" y="1797655"/>
                  </a:lnTo>
                  <a:lnTo>
                    <a:pt x="173529" y="1760353"/>
                  </a:lnTo>
                  <a:lnTo>
                    <a:pt x="150675" y="1722080"/>
                  </a:lnTo>
                  <a:lnTo>
                    <a:pt x="129280" y="1682872"/>
                  </a:lnTo>
                  <a:lnTo>
                    <a:pt x="109383" y="1642767"/>
                  </a:lnTo>
                  <a:lnTo>
                    <a:pt x="91020" y="1601802"/>
                  </a:lnTo>
                  <a:lnTo>
                    <a:pt x="74230" y="1560013"/>
                  </a:lnTo>
                  <a:lnTo>
                    <a:pt x="59048" y="1517439"/>
                  </a:lnTo>
                  <a:lnTo>
                    <a:pt x="45513" y="1474115"/>
                  </a:lnTo>
                  <a:lnTo>
                    <a:pt x="33662" y="1430080"/>
                  </a:lnTo>
                  <a:lnTo>
                    <a:pt x="23531" y="1385370"/>
                  </a:lnTo>
                  <a:lnTo>
                    <a:pt x="15159" y="1340022"/>
                  </a:lnTo>
                  <a:lnTo>
                    <a:pt x="8583" y="1294074"/>
                  </a:lnTo>
                  <a:lnTo>
                    <a:pt x="3839" y="1247562"/>
                  </a:lnTo>
                  <a:lnTo>
                    <a:pt x="966" y="1200524"/>
                  </a:lnTo>
                  <a:lnTo>
                    <a:pt x="0" y="1152997"/>
                  </a:lnTo>
                  <a:close/>
                </a:path>
              </a:pathLst>
            </a:custGeom>
            <a:ln w="11926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1976" y="2010763"/>
              <a:ext cx="1520141" cy="12299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90073" y="1092648"/>
            <a:ext cx="1979971" cy="212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3800" y="4129461"/>
            <a:ext cx="531663" cy="673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2064" y="4930259"/>
            <a:ext cx="1078865" cy="168910"/>
          </a:xfrm>
          <a:custGeom>
            <a:avLst/>
            <a:gdLst/>
            <a:ahLst/>
            <a:cxnLst/>
            <a:rect l="l" t="t" r="r" b="b"/>
            <a:pathLst>
              <a:path w="1078864" h="168910">
                <a:moveTo>
                  <a:pt x="58439" y="8727"/>
                </a:moveTo>
                <a:lnTo>
                  <a:pt x="0" y="8727"/>
                </a:lnTo>
                <a:lnTo>
                  <a:pt x="0" y="166618"/>
                </a:lnTo>
                <a:lnTo>
                  <a:pt x="20717" y="166618"/>
                </a:lnTo>
                <a:lnTo>
                  <a:pt x="20717" y="104890"/>
                </a:lnTo>
                <a:lnTo>
                  <a:pt x="58073" y="104890"/>
                </a:lnTo>
                <a:lnTo>
                  <a:pt x="99349" y="92354"/>
                </a:lnTo>
                <a:lnTo>
                  <a:pt x="103633" y="87752"/>
                </a:lnTo>
                <a:lnTo>
                  <a:pt x="20717" y="87752"/>
                </a:lnTo>
                <a:lnTo>
                  <a:pt x="20717" y="25865"/>
                </a:lnTo>
                <a:lnTo>
                  <a:pt x="102713" y="25865"/>
                </a:lnTo>
                <a:lnTo>
                  <a:pt x="99157" y="21898"/>
                </a:lnTo>
                <a:lnTo>
                  <a:pt x="91081" y="16158"/>
                </a:lnTo>
                <a:lnTo>
                  <a:pt x="81601" y="12040"/>
                </a:lnTo>
                <a:lnTo>
                  <a:pt x="70720" y="9558"/>
                </a:lnTo>
                <a:lnTo>
                  <a:pt x="58439" y="8727"/>
                </a:lnTo>
                <a:close/>
              </a:path>
              <a:path w="1078864" h="168910">
                <a:moveTo>
                  <a:pt x="102713" y="25865"/>
                </a:moveTo>
                <a:lnTo>
                  <a:pt x="59571" y="25865"/>
                </a:lnTo>
                <a:lnTo>
                  <a:pt x="66909" y="26517"/>
                </a:lnTo>
                <a:lnTo>
                  <a:pt x="73434" y="28225"/>
                </a:lnTo>
                <a:lnTo>
                  <a:pt x="92990" y="67123"/>
                </a:lnTo>
                <a:lnTo>
                  <a:pt x="90010" y="74740"/>
                </a:lnTo>
                <a:lnTo>
                  <a:pt x="58439" y="87752"/>
                </a:lnTo>
                <a:lnTo>
                  <a:pt x="103633" y="87752"/>
                </a:lnTo>
                <a:lnTo>
                  <a:pt x="105719" y="85510"/>
                </a:lnTo>
                <a:lnTo>
                  <a:pt x="110271" y="77358"/>
                </a:lnTo>
                <a:lnTo>
                  <a:pt x="113004" y="67896"/>
                </a:lnTo>
                <a:lnTo>
                  <a:pt x="113915" y="57126"/>
                </a:lnTo>
                <a:lnTo>
                  <a:pt x="112992" y="46712"/>
                </a:lnTo>
                <a:lnTo>
                  <a:pt x="110223" y="37370"/>
                </a:lnTo>
                <a:lnTo>
                  <a:pt x="105612" y="29098"/>
                </a:lnTo>
                <a:lnTo>
                  <a:pt x="102713" y="25865"/>
                </a:lnTo>
                <a:close/>
              </a:path>
              <a:path w="1078864" h="168910">
                <a:moveTo>
                  <a:pt x="157103" y="49350"/>
                </a:moveTo>
                <a:lnTo>
                  <a:pt x="136927" y="49350"/>
                </a:lnTo>
                <a:lnTo>
                  <a:pt x="136927" y="125677"/>
                </a:lnTo>
                <a:lnTo>
                  <a:pt x="152334" y="162680"/>
                </a:lnTo>
                <a:lnTo>
                  <a:pt x="175590" y="168839"/>
                </a:lnTo>
                <a:lnTo>
                  <a:pt x="186293" y="167976"/>
                </a:lnTo>
                <a:lnTo>
                  <a:pt x="195620" y="165388"/>
                </a:lnTo>
                <a:lnTo>
                  <a:pt x="203570" y="161074"/>
                </a:lnTo>
                <a:lnTo>
                  <a:pt x="210140" y="155034"/>
                </a:lnTo>
                <a:lnTo>
                  <a:pt x="229758" y="155034"/>
                </a:lnTo>
                <a:lnTo>
                  <a:pt x="229758" y="151701"/>
                </a:lnTo>
                <a:lnTo>
                  <a:pt x="178952" y="151701"/>
                </a:lnTo>
                <a:lnTo>
                  <a:pt x="169393" y="150038"/>
                </a:lnTo>
                <a:lnTo>
                  <a:pt x="162565" y="145056"/>
                </a:lnTo>
                <a:lnTo>
                  <a:pt x="158469" y="136773"/>
                </a:lnTo>
                <a:lnTo>
                  <a:pt x="157159" y="125677"/>
                </a:lnTo>
                <a:lnTo>
                  <a:pt x="157103" y="49350"/>
                </a:lnTo>
                <a:close/>
              </a:path>
              <a:path w="1078864" h="168910">
                <a:moveTo>
                  <a:pt x="229758" y="155034"/>
                </a:moveTo>
                <a:lnTo>
                  <a:pt x="210140" y="155034"/>
                </a:lnTo>
                <a:lnTo>
                  <a:pt x="210507" y="166618"/>
                </a:lnTo>
                <a:lnTo>
                  <a:pt x="229758" y="166618"/>
                </a:lnTo>
                <a:lnTo>
                  <a:pt x="229758" y="155034"/>
                </a:lnTo>
                <a:close/>
              </a:path>
              <a:path w="1078864" h="168910">
                <a:moveTo>
                  <a:pt x="229758" y="49350"/>
                </a:moveTo>
                <a:lnTo>
                  <a:pt x="209583" y="49350"/>
                </a:lnTo>
                <a:lnTo>
                  <a:pt x="209583" y="134563"/>
                </a:lnTo>
                <a:lnTo>
                  <a:pt x="204799" y="142061"/>
                </a:lnTo>
                <a:lnTo>
                  <a:pt x="198098" y="147417"/>
                </a:lnTo>
                <a:lnTo>
                  <a:pt x="189482" y="150630"/>
                </a:lnTo>
                <a:lnTo>
                  <a:pt x="178952" y="151701"/>
                </a:lnTo>
                <a:lnTo>
                  <a:pt x="229758" y="151701"/>
                </a:lnTo>
                <a:lnTo>
                  <a:pt x="229758" y="49350"/>
                </a:lnTo>
                <a:close/>
              </a:path>
              <a:path w="1078864" h="168910">
                <a:moveTo>
                  <a:pt x="347197" y="152971"/>
                </a:moveTo>
                <a:lnTo>
                  <a:pt x="279847" y="152971"/>
                </a:lnTo>
                <a:lnTo>
                  <a:pt x="286552" y="159935"/>
                </a:lnTo>
                <a:lnTo>
                  <a:pt x="294545" y="164892"/>
                </a:lnTo>
                <a:lnTo>
                  <a:pt x="303823" y="167855"/>
                </a:lnTo>
                <a:lnTo>
                  <a:pt x="314382" y="168839"/>
                </a:lnTo>
                <a:lnTo>
                  <a:pt x="324305" y="167825"/>
                </a:lnTo>
                <a:lnTo>
                  <a:pt x="333158" y="164773"/>
                </a:lnTo>
                <a:lnTo>
                  <a:pt x="340937" y="159668"/>
                </a:lnTo>
                <a:lnTo>
                  <a:pt x="347197" y="152971"/>
                </a:lnTo>
                <a:close/>
              </a:path>
              <a:path w="1078864" h="168910">
                <a:moveTo>
                  <a:pt x="280405" y="0"/>
                </a:moveTo>
                <a:lnTo>
                  <a:pt x="260421" y="0"/>
                </a:lnTo>
                <a:lnTo>
                  <a:pt x="260421" y="166618"/>
                </a:lnTo>
                <a:lnTo>
                  <a:pt x="278907" y="166618"/>
                </a:lnTo>
                <a:lnTo>
                  <a:pt x="279847" y="152971"/>
                </a:lnTo>
                <a:lnTo>
                  <a:pt x="347197" y="152971"/>
                </a:lnTo>
                <a:lnTo>
                  <a:pt x="347642" y="152495"/>
                </a:lnTo>
                <a:lnTo>
                  <a:pt x="348133" y="151701"/>
                </a:lnTo>
                <a:lnTo>
                  <a:pt x="309346" y="151701"/>
                </a:lnTo>
                <a:lnTo>
                  <a:pt x="300185" y="150566"/>
                </a:lnTo>
                <a:lnTo>
                  <a:pt x="292306" y="147139"/>
                </a:lnTo>
                <a:lnTo>
                  <a:pt x="285712" y="141392"/>
                </a:lnTo>
                <a:lnTo>
                  <a:pt x="280405" y="133294"/>
                </a:lnTo>
                <a:lnTo>
                  <a:pt x="280468" y="82416"/>
                </a:lnTo>
                <a:lnTo>
                  <a:pt x="285491" y="74484"/>
                </a:lnTo>
                <a:lnTo>
                  <a:pt x="291977" y="68729"/>
                </a:lnTo>
                <a:lnTo>
                  <a:pt x="299865" y="65266"/>
                </a:lnTo>
                <a:lnTo>
                  <a:pt x="309155" y="64108"/>
                </a:lnTo>
                <a:lnTo>
                  <a:pt x="348210" y="64108"/>
                </a:lnTo>
                <a:lnTo>
                  <a:pt x="347817" y="63473"/>
                </a:lnTo>
                <a:lnTo>
                  <a:pt x="346761" y="62362"/>
                </a:lnTo>
                <a:lnTo>
                  <a:pt x="280405" y="62362"/>
                </a:lnTo>
                <a:lnTo>
                  <a:pt x="280405" y="0"/>
                </a:lnTo>
                <a:close/>
              </a:path>
              <a:path w="1078864" h="168910">
                <a:moveTo>
                  <a:pt x="348210" y="64108"/>
                </a:moveTo>
                <a:lnTo>
                  <a:pt x="309155" y="64108"/>
                </a:lnTo>
                <a:lnTo>
                  <a:pt x="316183" y="64819"/>
                </a:lnTo>
                <a:lnTo>
                  <a:pt x="322325" y="66944"/>
                </a:lnTo>
                <a:lnTo>
                  <a:pt x="339976" y="106952"/>
                </a:lnTo>
                <a:lnTo>
                  <a:pt x="339474" y="117453"/>
                </a:lnTo>
                <a:lnTo>
                  <a:pt x="319052" y="151701"/>
                </a:lnTo>
                <a:lnTo>
                  <a:pt x="348133" y="151701"/>
                </a:lnTo>
                <a:lnTo>
                  <a:pt x="353113" y="143653"/>
                </a:lnTo>
                <a:lnTo>
                  <a:pt x="357023" y="133532"/>
                </a:lnTo>
                <a:lnTo>
                  <a:pt x="359370" y="122102"/>
                </a:lnTo>
                <a:lnTo>
                  <a:pt x="360152" y="109333"/>
                </a:lnTo>
                <a:lnTo>
                  <a:pt x="360125" y="106952"/>
                </a:lnTo>
                <a:lnTo>
                  <a:pt x="359381" y="94156"/>
                </a:lnTo>
                <a:lnTo>
                  <a:pt x="357069" y="82416"/>
                </a:lnTo>
                <a:lnTo>
                  <a:pt x="353214" y="72193"/>
                </a:lnTo>
                <a:lnTo>
                  <a:pt x="348210" y="64108"/>
                </a:lnTo>
                <a:close/>
              </a:path>
              <a:path w="1078864" h="168910">
                <a:moveTo>
                  <a:pt x="314016" y="47287"/>
                </a:moveTo>
                <a:lnTo>
                  <a:pt x="303934" y="48215"/>
                </a:lnTo>
                <a:lnTo>
                  <a:pt x="294969" y="51016"/>
                </a:lnTo>
                <a:lnTo>
                  <a:pt x="287125" y="55722"/>
                </a:lnTo>
                <a:lnTo>
                  <a:pt x="280405" y="62362"/>
                </a:lnTo>
                <a:lnTo>
                  <a:pt x="346761" y="62362"/>
                </a:lnTo>
                <a:lnTo>
                  <a:pt x="341086" y="56392"/>
                </a:lnTo>
                <a:lnTo>
                  <a:pt x="333205" y="51334"/>
                </a:lnTo>
                <a:lnTo>
                  <a:pt x="324180" y="48299"/>
                </a:lnTo>
                <a:lnTo>
                  <a:pt x="314016" y="47287"/>
                </a:lnTo>
                <a:close/>
              </a:path>
              <a:path w="1078864" h="168910">
                <a:moveTo>
                  <a:pt x="407373" y="0"/>
                </a:moveTo>
                <a:lnTo>
                  <a:pt x="387197" y="0"/>
                </a:lnTo>
                <a:lnTo>
                  <a:pt x="387197" y="166618"/>
                </a:lnTo>
                <a:lnTo>
                  <a:pt x="407373" y="166618"/>
                </a:lnTo>
                <a:lnTo>
                  <a:pt x="407373" y="0"/>
                </a:lnTo>
                <a:close/>
              </a:path>
              <a:path w="1078864" h="168910">
                <a:moveTo>
                  <a:pt x="461478" y="49350"/>
                </a:moveTo>
                <a:lnTo>
                  <a:pt x="441318" y="49350"/>
                </a:lnTo>
                <a:lnTo>
                  <a:pt x="441318" y="166618"/>
                </a:lnTo>
                <a:lnTo>
                  <a:pt x="461478" y="166618"/>
                </a:lnTo>
                <a:lnTo>
                  <a:pt x="461478" y="49350"/>
                </a:lnTo>
                <a:close/>
              </a:path>
              <a:path w="1078864" h="168910">
                <a:moveTo>
                  <a:pt x="455390" y="6506"/>
                </a:moveTo>
                <a:lnTo>
                  <a:pt x="447549" y="6506"/>
                </a:lnTo>
                <a:lnTo>
                  <a:pt x="444617" y="7616"/>
                </a:lnTo>
                <a:lnTo>
                  <a:pt x="442625" y="9997"/>
                </a:lnTo>
                <a:lnTo>
                  <a:pt x="440632" y="12218"/>
                </a:lnTo>
                <a:lnTo>
                  <a:pt x="439628" y="15074"/>
                </a:lnTo>
                <a:lnTo>
                  <a:pt x="439628" y="21422"/>
                </a:lnTo>
                <a:lnTo>
                  <a:pt x="440632" y="24119"/>
                </a:lnTo>
                <a:lnTo>
                  <a:pt x="444617" y="28563"/>
                </a:lnTo>
                <a:lnTo>
                  <a:pt x="447549" y="29515"/>
                </a:lnTo>
                <a:lnTo>
                  <a:pt x="455390" y="29515"/>
                </a:lnTo>
                <a:lnTo>
                  <a:pt x="458370" y="28563"/>
                </a:lnTo>
                <a:lnTo>
                  <a:pt x="460362" y="26341"/>
                </a:lnTo>
                <a:lnTo>
                  <a:pt x="462482" y="24119"/>
                </a:lnTo>
                <a:lnTo>
                  <a:pt x="463533" y="21422"/>
                </a:lnTo>
                <a:lnTo>
                  <a:pt x="463533" y="15074"/>
                </a:lnTo>
                <a:lnTo>
                  <a:pt x="462482" y="12218"/>
                </a:lnTo>
                <a:lnTo>
                  <a:pt x="460362" y="9997"/>
                </a:lnTo>
                <a:lnTo>
                  <a:pt x="458370" y="7616"/>
                </a:lnTo>
                <a:lnTo>
                  <a:pt x="455390" y="6506"/>
                </a:lnTo>
                <a:close/>
              </a:path>
              <a:path w="1078864" h="168910">
                <a:moveTo>
                  <a:pt x="540810" y="47287"/>
                </a:moveTo>
                <a:lnTo>
                  <a:pt x="502391" y="63453"/>
                </a:lnTo>
                <a:lnTo>
                  <a:pt x="488522" y="105683"/>
                </a:lnTo>
                <a:lnTo>
                  <a:pt x="488608" y="110285"/>
                </a:lnTo>
                <a:lnTo>
                  <a:pt x="502722" y="152812"/>
                </a:lnTo>
                <a:lnTo>
                  <a:pt x="541002" y="168839"/>
                </a:lnTo>
                <a:lnTo>
                  <a:pt x="548970" y="168839"/>
                </a:lnTo>
                <a:lnTo>
                  <a:pt x="556508" y="167094"/>
                </a:lnTo>
                <a:lnTo>
                  <a:pt x="570819" y="159794"/>
                </a:lnTo>
                <a:lnTo>
                  <a:pt x="576556" y="154875"/>
                </a:lnTo>
                <a:lnTo>
                  <a:pt x="578181" y="152495"/>
                </a:lnTo>
                <a:lnTo>
                  <a:pt x="541002" y="152495"/>
                </a:lnTo>
                <a:lnTo>
                  <a:pt x="533615" y="151810"/>
                </a:lnTo>
                <a:lnTo>
                  <a:pt x="509030" y="119833"/>
                </a:lnTo>
                <a:lnTo>
                  <a:pt x="508507" y="110285"/>
                </a:lnTo>
                <a:lnTo>
                  <a:pt x="508541" y="105683"/>
                </a:lnTo>
                <a:lnTo>
                  <a:pt x="521620" y="69791"/>
                </a:lnTo>
                <a:lnTo>
                  <a:pt x="540810" y="63632"/>
                </a:lnTo>
                <a:lnTo>
                  <a:pt x="577827" y="63632"/>
                </a:lnTo>
                <a:lnTo>
                  <a:pt x="573688" y="59189"/>
                </a:lnTo>
                <a:lnTo>
                  <a:pt x="566729" y="53982"/>
                </a:lnTo>
                <a:lnTo>
                  <a:pt x="558928" y="50263"/>
                </a:lnTo>
                <a:lnTo>
                  <a:pt x="550288" y="48031"/>
                </a:lnTo>
                <a:lnTo>
                  <a:pt x="540810" y="47287"/>
                </a:lnTo>
                <a:close/>
              </a:path>
              <a:path w="1078864" h="168910">
                <a:moveTo>
                  <a:pt x="587696" y="129644"/>
                </a:moveTo>
                <a:lnTo>
                  <a:pt x="568636" y="129644"/>
                </a:lnTo>
                <a:lnTo>
                  <a:pt x="568142" y="136150"/>
                </a:lnTo>
                <a:lnTo>
                  <a:pt x="565146" y="141704"/>
                </a:lnTo>
                <a:lnTo>
                  <a:pt x="559679" y="145989"/>
                </a:lnTo>
                <a:lnTo>
                  <a:pt x="554325" y="150273"/>
                </a:lnTo>
                <a:lnTo>
                  <a:pt x="548093" y="152495"/>
                </a:lnTo>
                <a:lnTo>
                  <a:pt x="578181" y="152495"/>
                </a:lnTo>
                <a:lnTo>
                  <a:pt x="580780" y="148686"/>
                </a:lnTo>
                <a:lnTo>
                  <a:pt x="585019" y="142656"/>
                </a:lnTo>
                <a:lnTo>
                  <a:pt x="587314" y="136309"/>
                </a:lnTo>
                <a:lnTo>
                  <a:pt x="587696" y="129644"/>
                </a:lnTo>
                <a:close/>
              </a:path>
              <a:path w="1078864" h="168910">
                <a:moveTo>
                  <a:pt x="577827" y="63632"/>
                </a:moveTo>
                <a:lnTo>
                  <a:pt x="548396" y="63632"/>
                </a:lnTo>
                <a:lnTo>
                  <a:pt x="554819" y="66012"/>
                </a:lnTo>
                <a:lnTo>
                  <a:pt x="560046" y="71090"/>
                </a:lnTo>
                <a:lnTo>
                  <a:pt x="565273" y="75850"/>
                </a:lnTo>
                <a:lnTo>
                  <a:pt x="568142" y="82039"/>
                </a:lnTo>
                <a:lnTo>
                  <a:pt x="568636" y="89656"/>
                </a:lnTo>
                <a:lnTo>
                  <a:pt x="587696" y="89656"/>
                </a:lnTo>
                <a:lnTo>
                  <a:pt x="586528" y="80678"/>
                </a:lnTo>
                <a:lnTo>
                  <a:pt x="583817" y="72637"/>
                </a:lnTo>
                <a:lnTo>
                  <a:pt x="579536" y="65467"/>
                </a:lnTo>
                <a:lnTo>
                  <a:pt x="577827" y="63632"/>
                </a:lnTo>
                <a:close/>
              </a:path>
              <a:path w="1078864" h="168910">
                <a:moveTo>
                  <a:pt x="693348" y="63156"/>
                </a:moveTo>
                <a:lnTo>
                  <a:pt x="663331" y="63156"/>
                </a:lnTo>
                <a:lnTo>
                  <a:pt x="669483" y="65377"/>
                </a:lnTo>
                <a:lnTo>
                  <a:pt x="673595" y="69503"/>
                </a:lnTo>
                <a:lnTo>
                  <a:pt x="677818" y="73629"/>
                </a:lnTo>
                <a:lnTo>
                  <a:pt x="679938" y="79183"/>
                </a:lnTo>
                <a:lnTo>
                  <a:pt x="679938" y="95527"/>
                </a:lnTo>
                <a:lnTo>
                  <a:pt x="660335" y="95527"/>
                </a:lnTo>
                <a:lnTo>
                  <a:pt x="648344" y="96179"/>
                </a:lnTo>
                <a:lnTo>
                  <a:pt x="610563" y="117882"/>
                </a:lnTo>
                <a:lnTo>
                  <a:pt x="607107" y="134087"/>
                </a:lnTo>
                <a:lnTo>
                  <a:pt x="607797" y="141283"/>
                </a:lnTo>
                <a:lnTo>
                  <a:pt x="638401" y="168217"/>
                </a:lnTo>
                <a:lnTo>
                  <a:pt x="646694" y="168839"/>
                </a:lnTo>
                <a:lnTo>
                  <a:pt x="656154" y="167944"/>
                </a:lnTo>
                <a:lnTo>
                  <a:pt x="664911" y="165249"/>
                </a:lnTo>
                <a:lnTo>
                  <a:pt x="672966" y="160739"/>
                </a:lnTo>
                <a:lnTo>
                  <a:pt x="680320" y="154399"/>
                </a:lnTo>
                <a:lnTo>
                  <a:pt x="701279" y="154399"/>
                </a:lnTo>
                <a:lnTo>
                  <a:pt x="701125" y="153685"/>
                </a:lnTo>
                <a:lnTo>
                  <a:pt x="700872" y="151384"/>
                </a:lnTo>
                <a:lnTo>
                  <a:pt x="643092" y="151384"/>
                </a:lnTo>
                <a:lnTo>
                  <a:pt x="627107" y="131231"/>
                </a:lnTo>
                <a:lnTo>
                  <a:pt x="629429" y="121834"/>
                </a:lnTo>
                <a:lnTo>
                  <a:pt x="636395" y="115085"/>
                </a:lnTo>
                <a:lnTo>
                  <a:pt x="648003" y="111014"/>
                </a:lnTo>
                <a:lnTo>
                  <a:pt x="664256" y="109650"/>
                </a:lnTo>
                <a:lnTo>
                  <a:pt x="700129" y="109650"/>
                </a:lnTo>
                <a:lnTo>
                  <a:pt x="700129" y="85213"/>
                </a:lnTo>
                <a:lnTo>
                  <a:pt x="699186" y="76802"/>
                </a:lnTo>
                <a:lnTo>
                  <a:pt x="696902" y="69424"/>
                </a:lnTo>
                <a:lnTo>
                  <a:pt x="693348" y="63156"/>
                </a:lnTo>
                <a:close/>
              </a:path>
              <a:path w="1078864" h="168910">
                <a:moveTo>
                  <a:pt x="701279" y="154399"/>
                </a:moveTo>
                <a:lnTo>
                  <a:pt x="680320" y="154399"/>
                </a:lnTo>
                <a:lnTo>
                  <a:pt x="681069" y="160112"/>
                </a:lnTo>
                <a:lnTo>
                  <a:pt x="681993" y="164237"/>
                </a:lnTo>
                <a:lnTo>
                  <a:pt x="683125" y="166618"/>
                </a:lnTo>
                <a:lnTo>
                  <a:pt x="704273" y="166618"/>
                </a:lnTo>
                <a:lnTo>
                  <a:pt x="704273" y="164872"/>
                </a:lnTo>
                <a:lnTo>
                  <a:pt x="702415" y="159695"/>
                </a:lnTo>
                <a:lnTo>
                  <a:pt x="701279" y="154399"/>
                </a:lnTo>
                <a:close/>
              </a:path>
              <a:path w="1078864" h="168910">
                <a:moveTo>
                  <a:pt x="700129" y="109650"/>
                </a:moveTo>
                <a:lnTo>
                  <a:pt x="679938" y="109650"/>
                </a:lnTo>
                <a:lnTo>
                  <a:pt x="679938" y="133770"/>
                </a:lnTo>
                <a:lnTo>
                  <a:pt x="677451" y="138848"/>
                </a:lnTo>
                <a:lnTo>
                  <a:pt x="673340" y="143132"/>
                </a:lnTo>
                <a:lnTo>
                  <a:pt x="667618" y="146465"/>
                </a:lnTo>
                <a:lnTo>
                  <a:pt x="662009" y="149797"/>
                </a:lnTo>
                <a:lnTo>
                  <a:pt x="656033" y="151384"/>
                </a:lnTo>
                <a:lnTo>
                  <a:pt x="700872" y="151384"/>
                </a:lnTo>
                <a:lnTo>
                  <a:pt x="700484" y="147853"/>
                </a:lnTo>
                <a:lnTo>
                  <a:pt x="700361" y="146465"/>
                </a:lnTo>
                <a:lnTo>
                  <a:pt x="700235" y="142498"/>
                </a:lnTo>
                <a:lnTo>
                  <a:pt x="700129" y="109650"/>
                </a:lnTo>
                <a:close/>
              </a:path>
              <a:path w="1078864" h="168910">
                <a:moveTo>
                  <a:pt x="656224" y="47287"/>
                </a:moveTo>
                <a:lnTo>
                  <a:pt x="647634" y="47287"/>
                </a:lnTo>
                <a:lnTo>
                  <a:pt x="639729" y="48874"/>
                </a:lnTo>
                <a:lnTo>
                  <a:pt x="609354" y="76009"/>
                </a:lnTo>
                <a:lnTo>
                  <a:pt x="609354" y="81880"/>
                </a:lnTo>
                <a:lnTo>
                  <a:pt x="629705" y="81880"/>
                </a:lnTo>
                <a:lnTo>
                  <a:pt x="629705" y="76802"/>
                </a:lnTo>
                <a:lnTo>
                  <a:pt x="632127" y="72359"/>
                </a:lnTo>
                <a:lnTo>
                  <a:pt x="636988" y="68868"/>
                </a:lnTo>
                <a:lnTo>
                  <a:pt x="641849" y="65060"/>
                </a:lnTo>
                <a:lnTo>
                  <a:pt x="647889" y="63156"/>
                </a:lnTo>
                <a:lnTo>
                  <a:pt x="693348" y="63156"/>
                </a:lnTo>
                <a:lnTo>
                  <a:pt x="693227" y="62942"/>
                </a:lnTo>
                <a:lnTo>
                  <a:pt x="688177" y="57443"/>
                </a:lnTo>
                <a:lnTo>
                  <a:pt x="681830" y="52978"/>
                </a:lnTo>
                <a:lnTo>
                  <a:pt x="674388" y="49806"/>
                </a:lnTo>
                <a:lnTo>
                  <a:pt x="665851" y="47915"/>
                </a:lnTo>
                <a:lnTo>
                  <a:pt x="656224" y="47287"/>
                </a:lnTo>
                <a:close/>
              </a:path>
              <a:path w="1078864" h="168910">
                <a:moveTo>
                  <a:pt x="759095" y="64901"/>
                </a:moveTo>
                <a:lnTo>
                  <a:pt x="738855" y="64901"/>
                </a:lnTo>
                <a:lnTo>
                  <a:pt x="738855" y="147575"/>
                </a:lnTo>
                <a:lnTo>
                  <a:pt x="741087" y="155192"/>
                </a:lnTo>
                <a:lnTo>
                  <a:pt x="745708" y="160588"/>
                </a:lnTo>
                <a:lnTo>
                  <a:pt x="750330" y="166142"/>
                </a:lnTo>
                <a:lnTo>
                  <a:pt x="757183" y="168839"/>
                </a:lnTo>
                <a:lnTo>
                  <a:pt x="771047" y="168839"/>
                </a:lnTo>
                <a:lnTo>
                  <a:pt x="776307" y="168046"/>
                </a:lnTo>
                <a:lnTo>
                  <a:pt x="781566" y="166618"/>
                </a:lnTo>
                <a:lnTo>
                  <a:pt x="781566" y="151701"/>
                </a:lnTo>
                <a:lnTo>
                  <a:pt x="767223" y="151701"/>
                </a:lnTo>
                <a:lnTo>
                  <a:pt x="763876" y="150590"/>
                </a:lnTo>
                <a:lnTo>
                  <a:pt x="761804" y="148210"/>
                </a:lnTo>
                <a:lnTo>
                  <a:pt x="759892" y="145830"/>
                </a:lnTo>
                <a:lnTo>
                  <a:pt x="759095" y="142339"/>
                </a:lnTo>
                <a:lnTo>
                  <a:pt x="759095" y="64901"/>
                </a:lnTo>
                <a:close/>
              </a:path>
              <a:path w="1078864" h="168910">
                <a:moveTo>
                  <a:pt x="781566" y="150432"/>
                </a:moveTo>
                <a:lnTo>
                  <a:pt x="777581" y="151384"/>
                </a:lnTo>
                <a:lnTo>
                  <a:pt x="774235" y="151701"/>
                </a:lnTo>
                <a:lnTo>
                  <a:pt x="781566" y="151701"/>
                </a:lnTo>
                <a:lnTo>
                  <a:pt x="781566" y="150432"/>
                </a:lnTo>
                <a:close/>
              </a:path>
              <a:path w="1078864" h="168910">
                <a:moveTo>
                  <a:pt x="781088" y="49350"/>
                </a:moveTo>
                <a:lnTo>
                  <a:pt x="717341" y="49350"/>
                </a:lnTo>
                <a:lnTo>
                  <a:pt x="717341" y="64901"/>
                </a:lnTo>
                <a:lnTo>
                  <a:pt x="781088" y="64901"/>
                </a:lnTo>
                <a:lnTo>
                  <a:pt x="781088" y="49350"/>
                </a:lnTo>
                <a:close/>
              </a:path>
              <a:path w="1078864" h="168910">
                <a:moveTo>
                  <a:pt x="759095" y="20787"/>
                </a:moveTo>
                <a:lnTo>
                  <a:pt x="738855" y="20787"/>
                </a:lnTo>
                <a:lnTo>
                  <a:pt x="738855" y="49350"/>
                </a:lnTo>
                <a:lnTo>
                  <a:pt x="759095" y="49350"/>
                </a:lnTo>
                <a:lnTo>
                  <a:pt x="759095" y="20787"/>
                </a:lnTo>
                <a:close/>
              </a:path>
              <a:path w="1078864" h="168910">
                <a:moveTo>
                  <a:pt x="826507" y="49350"/>
                </a:moveTo>
                <a:lnTo>
                  <a:pt x="806267" y="49350"/>
                </a:lnTo>
                <a:lnTo>
                  <a:pt x="806267" y="166618"/>
                </a:lnTo>
                <a:lnTo>
                  <a:pt x="826507" y="166618"/>
                </a:lnTo>
                <a:lnTo>
                  <a:pt x="826507" y="49350"/>
                </a:lnTo>
                <a:close/>
              </a:path>
              <a:path w="1078864" h="168910">
                <a:moveTo>
                  <a:pt x="820292" y="6506"/>
                </a:moveTo>
                <a:lnTo>
                  <a:pt x="812483" y="6506"/>
                </a:lnTo>
                <a:lnTo>
                  <a:pt x="809614" y="7616"/>
                </a:lnTo>
                <a:lnTo>
                  <a:pt x="805630" y="12218"/>
                </a:lnTo>
                <a:lnTo>
                  <a:pt x="804674" y="15074"/>
                </a:lnTo>
                <a:lnTo>
                  <a:pt x="804674" y="21422"/>
                </a:lnTo>
                <a:lnTo>
                  <a:pt x="805630" y="24119"/>
                </a:lnTo>
                <a:lnTo>
                  <a:pt x="807542" y="26341"/>
                </a:lnTo>
                <a:lnTo>
                  <a:pt x="809614" y="28563"/>
                </a:lnTo>
                <a:lnTo>
                  <a:pt x="812483" y="29515"/>
                </a:lnTo>
                <a:lnTo>
                  <a:pt x="820292" y="29515"/>
                </a:lnTo>
                <a:lnTo>
                  <a:pt x="823320" y="28563"/>
                </a:lnTo>
                <a:lnTo>
                  <a:pt x="827463" y="24119"/>
                </a:lnTo>
                <a:lnTo>
                  <a:pt x="828579" y="21422"/>
                </a:lnTo>
                <a:lnTo>
                  <a:pt x="828579" y="15074"/>
                </a:lnTo>
                <a:lnTo>
                  <a:pt x="827463" y="12218"/>
                </a:lnTo>
                <a:lnTo>
                  <a:pt x="825391" y="9997"/>
                </a:lnTo>
                <a:lnTo>
                  <a:pt x="823320" y="7616"/>
                </a:lnTo>
                <a:lnTo>
                  <a:pt x="820292" y="6506"/>
                </a:lnTo>
                <a:close/>
              </a:path>
              <a:path w="1078864" h="168910">
                <a:moveTo>
                  <a:pt x="906669" y="47287"/>
                </a:moveTo>
                <a:lnTo>
                  <a:pt x="868221" y="63691"/>
                </a:lnTo>
                <a:lnTo>
                  <a:pt x="853281" y="106952"/>
                </a:lnTo>
                <a:lnTo>
                  <a:pt x="853360" y="109333"/>
                </a:lnTo>
                <a:lnTo>
                  <a:pt x="868102" y="152336"/>
                </a:lnTo>
                <a:lnTo>
                  <a:pt x="906828" y="168839"/>
                </a:lnTo>
                <a:lnTo>
                  <a:pt x="914687" y="168363"/>
                </a:lnTo>
                <a:lnTo>
                  <a:pt x="945525" y="152495"/>
                </a:lnTo>
                <a:lnTo>
                  <a:pt x="906828" y="152495"/>
                </a:lnTo>
                <a:lnTo>
                  <a:pt x="899652" y="151751"/>
                </a:lnTo>
                <a:lnTo>
                  <a:pt x="874088" y="118616"/>
                </a:lnTo>
                <a:lnTo>
                  <a:pt x="873520" y="109333"/>
                </a:lnTo>
                <a:lnTo>
                  <a:pt x="874088" y="98919"/>
                </a:lnTo>
                <a:lnTo>
                  <a:pt x="899592" y="64376"/>
                </a:lnTo>
                <a:lnTo>
                  <a:pt x="906669" y="63632"/>
                </a:lnTo>
                <a:lnTo>
                  <a:pt x="945380" y="63632"/>
                </a:lnTo>
                <a:lnTo>
                  <a:pt x="937573" y="56526"/>
                </a:lnTo>
                <a:lnTo>
                  <a:pt x="928442" y="51373"/>
                </a:lnTo>
                <a:lnTo>
                  <a:pt x="918145" y="48304"/>
                </a:lnTo>
                <a:lnTo>
                  <a:pt x="906669" y="47287"/>
                </a:lnTo>
                <a:close/>
              </a:path>
              <a:path w="1078864" h="168910">
                <a:moveTo>
                  <a:pt x="945380" y="63632"/>
                </a:moveTo>
                <a:lnTo>
                  <a:pt x="906669" y="63632"/>
                </a:lnTo>
                <a:lnTo>
                  <a:pt x="913955" y="64378"/>
                </a:lnTo>
                <a:lnTo>
                  <a:pt x="920494" y="66627"/>
                </a:lnTo>
                <a:lnTo>
                  <a:pt x="940295" y="106952"/>
                </a:lnTo>
                <a:lnTo>
                  <a:pt x="939752" y="117096"/>
                </a:lnTo>
                <a:lnTo>
                  <a:pt x="914179" y="151753"/>
                </a:lnTo>
                <a:lnTo>
                  <a:pt x="906828" y="152495"/>
                </a:lnTo>
                <a:lnTo>
                  <a:pt x="945525" y="152495"/>
                </a:lnTo>
                <a:lnTo>
                  <a:pt x="960534" y="109333"/>
                </a:lnTo>
                <a:lnTo>
                  <a:pt x="960467" y="106952"/>
                </a:lnTo>
                <a:lnTo>
                  <a:pt x="959606" y="94808"/>
                </a:lnTo>
                <a:lnTo>
                  <a:pt x="956809" y="83110"/>
                </a:lnTo>
                <a:lnTo>
                  <a:pt x="952130" y="72781"/>
                </a:lnTo>
                <a:lnTo>
                  <a:pt x="945554" y="63790"/>
                </a:lnTo>
                <a:lnTo>
                  <a:pt x="945380" y="63632"/>
                </a:lnTo>
                <a:close/>
              </a:path>
              <a:path w="1078864" h="168910">
                <a:moveTo>
                  <a:pt x="1004998" y="49350"/>
                </a:moveTo>
                <a:lnTo>
                  <a:pt x="985874" y="49350"/>
                </a:lnTo>
                <a:lnTo>
                  <a:pt x="985874" y="166618"/>
                </a:lnTo>
                <a:lnTo>
                  <a:pt x="1005795" y="166618"/>
                </a:lnTo>
                <a:lnTo>
                  <a:pt x="1005795" y="83150"/>
                </a:lnTo>
                <a:lnTo>
                  <a:pt x="1008663" y="77437"/>
                </a:lnTo>
                <a:lnTo>
                  <a:pt x="1012647" y="72835"/>
                </a:lnTo>
                <a:lnTo>
                  <a:pt x="1017428" y="69344"/>
                </a:lnTo>
                <a:lnTo>
                  <a:pt x="1022369" y="65853"/>
                </a:lnTo>
                <a:lnTo>
                  <a:pt x="1028106" y="64108"/>
                </a:lnTo>
                <a:lnTo>
                  <a:pt x="1072387" y="64108"/>
                </a:lnTo>
                <a:lnTo>
                  <a:pt x="1072300" y="63949"/>
                </a:lnTo>
                <a:lnTo>
                  <a:pt x="1005476" y="63949"/>
                </a:lnTo>
                <a:lnTo>
                  <a:pt x="1004998" y="49350"/>
                </a:lnTo>
                <a:close/>
              </a:path>
              <a:path w="1078864" h="168910">
                <a:moveTo>
                  <a:pt x="1072387" y="64108"/>
                </a:moveTo>
                <a:lnTo>
                  <a:pt x="1042768" y="64108"/>
                </a:lnTo>
                <a:lnTo>
                  <a:pt x="1048664" y="66171"/>
                </a:lnTo>
                <a:lnTo>
                  <a:pt x="1052330" y="70296"/>
                </a:lnTo>
                <a:lnTo>
                  <a:pt x="1056314" y="74264"/>
                </a:lnTo>
                <a:lnTo>
                  <a:pt x="1058226" y="80452"/>
                </a:lnTo>
                <a:lnTo>
                  <a:pt x="1058276" y="83150"/>
                </a:lnTo>
                <a:lnTo>
                  <a:pt x="1058386" y="166618"/>
                </a:lnTo>
                <a:lnTo>
                  <a:pt x="1078466" y="166618"/>
                </a:lnTo>
                <a:lnTo>
                  <a:pt x="1078466" y="89021"/>
                </a:lnTo>
                <a:lnTo>
                  <a:pt x="1076018" y="70785"/>
                </a:lnTo>
                <a:lnTo>
                  <a:pt x="1072387" y="64108"/>
                </a:lnTo>
                <a:close/>
              </a:path>
              <a:path w="1078864" h="168910">
                <a:moveTo>
                  <a:pt x="1040855" y="47287"/>
                </a:moveTo>
                <a:lnTo>
                  <a:pt x="1030397" y="48329"/>
                </a:lnTo>
                <a:lnTo>
                  <a:pt x="1021014" y="51453"/>
                </a:lnTo>
                <a:lnTo>
                  <a:pt x="1012707" y="56660"/>
                </a:lnTo>
                <a:lnTo>
                  <a:pt x="1005476" y="63949"/>
                </a:lnTo>
                <a:lnTo>
                  <a:pt x="1072300" y="63949"/>
                </a:lnTo>
                <a:lnTo>
                  <a:pt x="1068924" y="57741"/>
                </a:lnTo>
                <a:lnTo>
                  <a:pt x="1057198" y="49903"/>
                </a:lnTo>
                <a:lnTo>
                  <a:pt x="1040855" y="472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917512" y="2588158"/>
            <a:ext cx="2599690" cy="1530350"/>
            <a:chOff x="1917512" y="2588158"/>
            <a:chExt cx="2599690" cy="1530350"/>
          </a:xfrm>
        </p:grpSpPr>
        <p:sp>
          <p:nvSpPr>
            <p:cNvPr id="9" name="object 9"/>
            <p:cNvSpPr/>
            <p:nvPr/>
          </p:nvSpPr>
          <p:spPr>
            <a:xfrm>
              <a:off x="1943194" y="2594115"/>
              <a:ext cx="2567940" cy="1464310"/>
            </a:xfrm>
            <a:custGeom>
              <a:avLst/>
              <a:gdLst/>
              <a:ahLst/>
              <a:cxnLst/>
              <a:rect l="l" t="t" r="r" b="b"/>
              <a:pathLst>
                <a:path w="2567940" h="1464310">
                  <a:moveTo>
                    <a:pt x="2567827" y="0"/>
                  </a:moveTo>
                  <a:lnTo>
                    <a:pt x="2515705" y="418"/>
                  </a:lnTo>
                  <a:lnTo>
                    <a:pt x="2463601" y="1667"/>
                  </a:lnTo>
                  <a:lnTo>
                    <a:pt x="2411535" y="3735"/>
                  </a:lnTo>
                  <a:lnTo>
                    <a:pt x="2359527" y="6610"/>
                  </a:lnTo>
                  <a:lnTo>
                    <a:pt x="2307595" y="10281"/>
                  </a:lnTo>
                  <a:lnTo>
                    <a:pt x="2255758" y="14737"/>
                  </a:lnTo>
                  <a:lnTo>
                    <a:pt x="2204035" y="19966"/>
                  </a:lnTo>
                  <a:lnTo>
                    <a:pt x="2152446" y="25956"/>
                  </a:lnTo>
                  <a:lnTo>
                    <a:pt x="2101009" y="32697"/>
                  </a:lnTo>
                  <a:lnTo>
                    <a:pt x="2049743" y="40177"/>
                  </a:lnTo>
                  <a:lnTo>
                    <a:pt x="1998668" y="48385"/>
                  </a:lnTo>
                  <a:lnTo>
                    <a:pt x="1947803" y="57309"/>
                  </a:lnTo>
                  <a:lnTo>
                    <a:pt x="1897166" y="66937"/>
                  </a:lnTo>
                  <a:lnTo>
                    <a:pt x="1846777" y="77259"/>
                  </a:lnTo>
                  <a:lnTo>
                    <a:pt x="1796654" y="88264"/>
                  </a:lnTo>
                  <a:lnTo>
                    <a:pt x="1746817" y="99938"/>
                  </a:lnTo>
                  <a:lnTo>
                    <a:pt x="1697285" y="112272"/>
                  </a:lnTo>
                  <a:lnTo>
                    <a:pt x="1648076" y="125254"/>
                  </a:lnTo>
                  <a:lnTo>
                    <a:pt x="1599211" y="138873"/>
                  </a:lnTo>
                  <a:lnTo>
                    <a:pt x="1550707" y="153116"/>
                  </a:lnTo>
                  <a:lnTo>
                    <a:pt x="1502584" y="167974"/>
                  </a:lnTo>
                  <a:lnTo>
                    <a:pt x="1454862" y="183433"/>
                  </a:lnTo>
                  <a:lnTo>
                    <a:pt x="1407558" y="199484"/>
                  </a:lnTo>
                  <a:lnTo>
                    <a:pt x="1360692" y="216114"/>
                  </a:lnTo>
                  <a:lnTo>
                    <a:pt x="1314284" y="233312"/>
                  </a:lnTo>
                  <a:lnTo>
                    <a:pt x="1268352" y="251067"/>
                  </a:lnTo>
                  <a:lnTo>
                    <a:pt x="1222915" y="269367"/>
                  </a:lnTo>
                  <a:lnTo>
                    <a:pt x="1177992" y="288202"/>
                  </a:lnTo>
                  <a:lnTo>
                    <a:pt x="1133602" y="307558"/>
                  </a:lnTo>
                  <a:lnTo>
                    <a:pt x="1089765" y="327427"/>
                  </a:lnTo>
                  <a:lnTo>
                    <a:pt x="1046500" y="347794"/>
                  </a:lnTo>
                  <a:lnTo>
                    <a:pt x="1003825" y="368651"/>
                  </a:lnTo>
                  <a:lnTo>
                    <a:pt x="961759" y="389984"/>
                  </a:lnTo>
                  <a:lnTo>
                    <a:pt x="920322" y="411783"/>
                  </a:lnTo>
                  <a:lnTo>
                    <a:pt x="879532" y="434036"/>
                  </a:lnTo>
                  <a:lnTo>
                    <a:pt x="839410" y="456732"/>
                  </a:lnTo>
                  <a:lnTo>
                    <a:pt x="799972" y="479860"/>
                  </a:lnTo>
                  <a:lnTo>
                    <a:pt x="752290" y="508961"/>
                  </a:lnTo>
                  <a:lnTo>
                    <a:pt x="705714" y="538680"/>
                  </a:lnTo>
                  <a:lnTo>
                    <a:pt x="660281" y="568995"/>
                  </a:lnTo>
                  <a:lnTo>
                    <a:pt x="616026" y="599887"/>
                  </a:lnTo>
                  <a:lnTo>
                    <a:pt x="572987" y="631332"/>
                  </a:lnTo>
                  <a:lnTo>
                    <a:pt x="531199" y="663311"/>
                  </a:lnTo>
                  <a:lnTo>
                    <a:pt x="490697" y="695801"/>
                  </a:lnTo>
                  <a:lnTo>
                    <a:pt x="451518" y="728783"/>
                  </a:lnTo>
                  <a:lnTo>
                    <a:pt x="413698" y="762234"/>
                  </a:lnTo>
                  <a:lnTo>
                    <a:pt x="377273" y="796134"/>
                  </a:lnTo>
                  <a:lnTo>
                    <a:pt x="342279" y="830461"/>
                  </a:lnTo>
                  <a:lnTo>
                    <a:pt x="308751" y="865195"/>
                  </a:lnTo>
                  <a:lnTo>
                    <a:pt x="276726" y="900313"/>
                  </a:lnTo>
                  <a:lnTo>
                    <a:pt x="246239" y="935796"/>
                  </a:lnTo>
                  <a:lnTo>
                    <a:pt x="217328" y="971621"/>
                  </a:lnTo>
                  <a:lnTo>
                    <a:pt x="183449" y="1016852"/>
                  </a:lnTo>
                  <a:lnTo>
                    <a:pt x="152143" y="1062541"/>
                  </a:lnTo>
                  <a:lnTo>
                    <a:pt x="123481" y="1108644"/>
                  </a:lnTo>
                  <a:lnTo>
                    <a:pt x="97536" y="1155118"/>
                  </a:lnTo>
                  <a:lnTo>
                    <a:pt x="74381" y="1201918"/>
                  </a:lnTo>
                  <a:lnTo>
                    <a:pt x="54089" y="1249000"/>
                  </a:lnTo>
                  <a:lnTo>
                    <a:pt x="29178" y="1320150"/>
                  </a:lnTo>
                  <a:lnTo>
                    <a:pt x="11091" y="1391657"/>
                  </a:lnTo>
                  <a:lnTo>
                    <a:pt x="2149" y="1445414"/>
                  </a:lnTo>
                  <a:lnTo>
                    <a:pt x="63" y="1463382"/>
                  </a:lnTo>
                  <a:lnTo>
                    <a:pt x="0" y="1464017"/>
                  </a:lnTo>
                </a:path>
              </a:pathLst>
            </a:custGeom>
            <a:ln w="1191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23480" y="4057180"/>
              <a:ext cx="40005" cy="55244"/>
            </a:xfrm>
            <a:custGeom>
              <a:avLst/>
              <a:gdLst/>
              <a:ahLst/>
              <a:cxnLst/>
              <a:rect l="l" t="t" r="r" b="b"/>
              <a:pathLst>
                <a:path w="40005" h="55245">
                  <a:moveTo>
                    <a:pt x="0" y="0"/>
                  </a:moveTo>
                  <a:lnTo>
                    <a:pt x="16956" y="54904"/>
                  </a:lnTo>
                  <a:lnTo>
                    <a:pt x="39427" y="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23480" y="4057180"/>
              <a:ext cx="40005" cy="55244"/>
            </a:xfrm>
            <a:custGeom>
              <a:avLst/>
              <a:gdLst/>
              <a:ahLst/>
              <a:cxnLst/>
              <a:rect l="l" t="t" r="r" b="b"/>
              <a:pathLst>
                <a:path w="40005" h="55245">
                  <a:moveTo>
                    <a:pt x="0" y="0"/>
                  </a:moveTo>
                  <a:lnTo>
                    <a:pt x="16956" y="54904"/>
                  </a:lnTo>
                  <a:lnTo>
                    <a:pt x="39427" y="2062"/>
                  </a:lnTo>
                  <a:lnTo>
                    <a:pt x="0" y="0"/>
                  </a:lnTo>
                  <a:close/>
                </a:path>
              </a:pathLst>
            </a:custGeom>
            <a:ln w="1193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641065" y="4689916"/>
            <a:ext cx="531663" cy="673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1764" y="5527085"/>
            <a:ext cx="1938377" cy="221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894386" y="3403472"/>
            <a:ext cx="1599565" cy="1275715"/>
            <a:chOff x="4894386" y="3403472"/>
            <a:chExt cx="1599565" cy="1275715"/>
          </a:xfrm>
        </p:grpSpPr>
        <p:sp>
          <p:nvSpPr>
            <p:cNvPr id="15" name="object 15"/>
            <p:cNvSpPr/>
            <p:nvPr/>
          </p:nvSpPr>
          <p:spPr>
            <a:xfrm>
              <a:off x="4919797" y="3409433"/>
              <a:ext cx="1568450" cy="1210310"/>
            </a:xfrm>
            <a:custGeom>
              <a:avLst/>
              <a:gdLst/>
              <a:ahLst/>
              <a:cxnLst/>
              <a:rect l="l" t="t" r="r" b="b"/>
              <a:pathLst>
                <a:path w="1568450" h="1210310">
                  <a:moveTo>
                    <a:pt x="1568168" y="0"/>
                  </a:moveTo>
                  <a:lnTo>
                    <a:pt x="1566436" y="45965"/>
                  </a:lnTo>
                  <a:lnTo>
                    <a:pt x="1561329" y="90537"/>
                  </a:lnTo>
                  <a:lnTo>
                    <a:pt x="1552983" y="133741"/>
                  </a:lnTo>
                  <a:lnTo>
                    <a:pt x="1541533" y="175602"/>
                  </a:lnTo>
                  <a:lnTo>
                    <a:pt x="1527114" y="216147"/>
                  </a:lnTo>
                  <a:lnTo>
                    <a:pt x="1509860" y="255401"/>
                  </a:lnTo>
                  <a:lnTo>
                    <a:pt x="1489907" y="293390"/>
                  </a:lnTo>
                  <a:lnTo>
                    <a:pt x="1467391" y="330140"/>
                  </a:lnTo>
                  <a:lnTo>
                    <a:pt x="1442445" y="365677"/>
                  </a:lnTo>
                  <a:lnTo>
                    <a:pt x="1415204" y="400026"/>
                  </a:lnTo>
                  <a:lnTo>
                    <a:pt x="1385805" y="433212"/>
                  </a:lnTo>
                  <a:lnTo>
                    <a:pt x="1354382" y="465263"/>
                  </a:lnTo>
                  <a:lnTo>
                    <a:pt x="1321070" y="496204"/>
                  </a:lnTo>
                  <a:lnTo>
                    <a:pt x="1286003" y="526060"/>
                  </a:lnTo>
                  <a:lnTo>
                    <a:pt x="1249318" y="554857"/>
                  </a:lnTo>
                  <a:lnTo>
                    <a:pt x="1211149" y="582622"/>
                  </a:lnTo>
                  <a:lnTo>
                    <a:pt x="1171631" y="609379"/>
                  </a:lnTo>
                  <a:lnTo>
                    <a:pt x="1130899" y="635155"/>
                  </a:lnTo>
                  <a:lnTo>
                    <a:pt x="1089089" y="659976"/>
                  </a:lnTo>
                  <a:lnTo>
                    <a:pt x="1046334" y="683866"/>
                  </a:lnTo>
                  <a:lnTo>
                    <a:pt x="1002771" y="706853"/>
                  </a:lnTo>
                  <a:lnTo>
                    <a:pt x="958534" y="728961"/>
                  </a:lnTo>
                  <a:lnTo>
                    <a:pt x="913759" y="750217"/>
                  </a:lnTo>
                  <a:lnTo>
                    <a:pt x="868579" y="770647"/>
                  </a:lnTo>
                  <a:lnTo>
                    <a:pt x="823131" y="790275"/>
                  </a:lnTo>
                  <a:lnTo>
                    <a:pt x="777550" y="809129"/>
                  </a:lnTo>
                  <a:lnTo>
                    <a:pt x="723692" y="830440"/>
                  </a:lnTo>
                  <a:lnTo>
                    <a:pt x="670057" y="850843"/>
                  </a:lnTo>
                  <a:lnTo>
                    <a:pt x="616867" y="870476"/>
                  </a:lnTo>
                  <a:lnTo>
                    <a:pt x="564345" y="889476"/>
                  </a:lnTo>
                  <a:lnTo>
                    <a:pt x="512715" y="907982"/>
                  </a:lnTo>
                  <a:lnTo>
                    <a:pt x="462198" y="926132"/>
                  </a:lnTo>
                  <a:lnTo>
                    <a:pt x="413017" y="944064"/>
                  </a:lnTo>
                  <a:lnTo>
                    <a:pt x="365395" y="961915"/>
                  </a:lnTo>
                  <a:lnTo>
                    <a:pt x="319554" y="979825"/>
                  </a:lnTo>
                  <a:lnTo>
                    <a:pt x="275718" y="997930"/>
                  </a:lnTo>
                  <a:lnTo>
                    <a:pt x="234109" y="1016370"/>
                  </a:lnTo>
                  <a:lnTo>
                    <a:pt x="180863" y="1042555"/>
                  </a:lnTo>
                  <a:lnTo>
                    <a:pt x="132891" y="1069945"/>
                  </a:lnTo>
                  <a:lnTo>
                    <a:pt x="90746" y="1098913"/>
                  </a:lnTo>
                  <a:lnTo>
                    <a:pt x="54981" y="1129829"/>
                  </a:lnTo>
                  <a:lnTo>
                    <a:pt x="26056" y="1163192"/>
                  </a:lnTo>
                  <a:lnTo>
                    <a:pt x="4781" y="1199174"/>
                  </a:lnTo>
                  <a:lnTo>
                    <a:pt x="637" y="1208536"/>
                  </a:lnTo>
                  <a:lnTo>
                    <a:pt x="0" y="1210281"/>
                  </a:lnTo>
                </a:path>
              </a:pathLst>
            </a:custGeom>
            <a:ln w="1192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00354" y="4616065"/>
              <a:ext cx="39370" cy="57150"/>
            </a:xfrm>
            <a:custGeom>
              <a:avLst/>
              <a:gdLst/>
              <a:ahLst/>
              <a:cxnLst/>
              <a:rect l="l" t="t" r="r" b="b"/>
              <a:pathLst>
                <a:path w="39370" h="57150">
                  <a:moveTo>
                    <a:pt x="0" y="0"/>
                  </a:moveTo>
                  <a:lnTo>
                    <a:pt x="9562" y="56808"/>
                  </a:lnTo>
                  <a:lnTo>
                    <a:pt x="38885" y="7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00354" y="4616065"/>
              <a:ext cx="39370" cy="57150"/>
            </a:xfrm>
            <a:custGeom>
              <a:avLst/>
              <a:gdLst/>
              <a:ahLst/>
              <a:cxnLst/>
              <a:rect l="l" t="t" r="r" b="b"/>
              <a:pathLst>
                <a:path w="39370" h="57150">
                  <a:moveTo>
                    <a:pt x="0" y="0"/>
                  </a:moveTo>
                  <a:lnTo>
                    <a:pt x="9562" y="56808"/>
                  </a:lnTo>
                  <a:lnTo>
                    <a:pt x="38885" y="7140"/>
                  </a:lnTo>
                  <a:lnTo>
                    <a:pt x="0" y="0"/>
                  </a:lnTo>
                  <a:close/>
                </a:path>
              </a:pathLst>
            </a:custGeom>
            <a:ln w="1193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7120492" y="5231949"/>
            <a:ext cx="1895348" cy="2292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29803" y="2360294"/>
            <a:ext cx="531662" cy="673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30502" y="3197431"/>
            <a:ext cx="1938377" cy="221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6821130" y="2056731"/>
            <a:ext cx="3173730" cy="2333625"/>
            <a:chOff x="6821130" y="2056731"/>
            <a:chExt cx="3173730" cy="2333625"/>
          </a:xfrm>
        </p:grpSpPr>
        <p:sp>
          <p:nvSpPr>
            <p:cNvPr id="22" name="object 22"/>
            <p:cNvSpPr/>
            <p:nvPr/>
          </p:nvSpPr>
          <p:spPr>
            <a:xfrm>
              <a:off x="6827098" y="2594115"/>
              <a:ext cx="1290320" cy="1736725"/>
            </a:xfrm>
            <a:custGeom>
              <a:avLst/>
              <a:gdLst/>
              <a:ahLst/>
              <a:cxnLst/>
              <a:rect l="l" t="t" r="r" b="b"/>
              <a:pathLst>
                <a:path w="1290320" h="1736725">
                  <a:moveTo>
                    <a:pt x="0" y="0"/>
                  </a:moveTo>
                  <a:lnTo>
                    <a:pt x="44000" y="1390"/>
                  </a:lnTo>
                  <a:lnTo>
                    <a:pt x="87957" y="5517"/>
                  </a:lnTo>
                  <a:lnTo>
                    <a:pt x="131824" y="12319"/>
                  </a:lnTo>
                  <a:lnTo>
                    <a:pt x="175556" y="21730"/>
                  </a:lnTo>
                  <a:lnTo>
                    <a:pt x="219109" y="33689"/>
                  </a:lnTo>
                  <a:lnTo>
                    <a:pt x="262434" y="48130"/>
                  </a:lnTo>
                  <a:lnTo>
                    <a:pt x="305489" y="64990"/>
                  </a:lnTo>
                  <a:lnTo>
                    <a:pt x="348225" y="84206"/>
                  </a:lnTo>
                  <a:lnTo>
                    <a:pt x="390599" y="105714"/>
                  </a:lnTo>
                  <a:lnTo>
                    <a:pt x="432565" y="129450"/>
                  </a:lnTo>
                  <a:lnTo>
                    <a:pt x="474076" y="155351"/>
                  </a:lnTo>
                  <a:lnTo>
                    <a:pt x="515087" y="183353"/>
                  </a:lnTo>
                  <a:lnTo>
                    <a:pt x="555553" y="213392"/>
                  </a:lnTo>
                  <a:lnTo>
                    <a:pt x="595427" y="245404"/>
                  </a:lnTo>
                  <a:lnTo>
                    <a:pt x="634665" y="279327"/>
                  </a:lnTo>
                  <a:lnTo>
                    <a:pt x="673221" y="315095"/>
                  </a:lnTo>
                  <a:lnTo>
                    <a:pt x="711049" y="352647"/>
                  </a:lnTo>
                  <a:lnTo>
                    <a:pt x="748103" y="391917"/>
                  </a:lnTo>
                  <a:lnTo>
                    <a:pt x="784338" y="432842"/>
                  </a:lnTo>
                  <a:lnTo>
                    <a:pt x="819708" y="475360"/>
                  </a:lnTo>
                  <a:lnTo>
                    <a:pt x="854168" y="519405"/>
                  </a:lnTo>
                  <a:lnTo>
                    <a:pt x="887672" y="564914"/>
                  </a:lnTo>
                  <a:lnTo>
                    <a:pt x="915259" y="604516"/>
                  </a:lnTo>
                  <a:lnTo>
                    <a:pt x="942099" y="645077"/>
                  </a:lnTo>
                  <a:lnTo>
                    <a:pt x="968166" y="686560"/>
                  </a:lnTo>
                  <a:lnTo>
                    <a:pt x="993433" y="728927"/>
                  </a:lnTo>
                  <a:lnTo>
                    <a:pt x="1017871" y="772141"/>
                  </a:lnTo>
                  <a:lnTo>
                    <a:pt x="1041454" y="816163"/>
                  </a:lnTo>
                  <a:lnTo>
                    <a:pt x="1064153" y="860956"/>
                  </a:lnTo>
                  <a:lnTo>
                    <a:pt x="1085942" y="906482"/>
                  </a:lnTo>
                  <a:lnTo>
                    <a:pt x="1106793" y="952704"/>
                  </a:lnTo>
                  <a:lnTo>
                    <a:pt x="1126679" y="999584"/>
                  </a:lnTo>
                  <a:lnTo>
                    <a:pt x="1145571" y="1047084"/>
                  </a:lnTo>
                  <a:lnTo>
                    <a:pt x="1163444" y="1095166"/>
                  </a:lnTo>
                  <a:lnTo>
                    <a:pt x="1180269" y="1143793"/>
                  </a:lnTo>
                  <a:lnTo>
                    <a:pt x="1194910" y="1189422"/>
                  </a:lnTo>
                  <a:lnTo>
                    <a:pt x="1208622" y="1235433"/>
                  </a:lnTo>
                  <a:lnTo>
                    <a:pt x="1221375" y="1281803"/>
                  </a:lnTo>
                  <a:lnTo>
                    <a:pt x="1233138" y="1328506"/>
                  </a:lnTo>
                  <a:lnTo>
                    <a:pt x="1243881" y="1375518"/>
                  </a:lnTo>
                  <a:lnTo>
                    <a:pt x="1253573" y="1422812"/>
                  </a:lnTo>
                  <a:lnTo>
                    <a:pt x="1262184" y="1470364"/>
                  </a:lnTo>
                  <a:lnTo>
                    <a:pt x="1268842" y="1512195"/>
                  </a:lnTo>
                  <a:lnTo>
                    <a:pt x="1274694" y="1554129"/>
                  </a:lnTo>
                  <a:lnTo>
                    <a:pt x="1279709" y="1596153"/>
                  </a:lnTo>
                  <a:lnTo>
                    <a:pt x="1283858" y="1638252"/>
                  </a:lnTo>
                  <a:lnTo>
                    <a:pt x="1287045" y="1680541"/>
                  </a:lnTo>
                  <a:lnTo>
                    <a:pt x="1289276" y="1722830"/>
                  </a:lnTo>
                  <a:lnTo>
                    <a:pt x="1289435" y="1726321"/>
                  </a:lnTo>
                  <a:lnTo>
                    <a:pt x="1289595" y="1729812"/>
                  </a:lnTo>
                  <a:lnTo>
                    <a:pt x="1289754" y="1733462"/>
                  </a:lnTo>
                  <a:lnTo>
                    <a:pt x="1289914" y="1736160"/>
                  </a:lnTo>
                </a:path>
              </a:pathLst>
            </a:custGeom>
            <a:ln w="1193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97250" y="4329799"/>
              <a:ext cx="40005" cy="54610"/>
            </a:xfrm>
            <a:custGeom>
              <a:avLst/>
              <a:gdLst/>
              <a:ahLst/>
              <a:cxnLst/>
              <a:rect l="l" t="t" r="r" b="b"/>
              <a:pathLst>
                <a:path w="40004" h="54610">
                  <a:moveTo>
                    <a:pt x="39522" y="0"/>
                  </a:moveTo>
                  <a:lnTo>
                    <a:pt x="0" y="793"/>
                  </a:lnTo>
                  <a:lnTo>
                    <a:pt x="20717" y="54428"/>
                  </a:lnTo>
                  <a:lnTo>
                    <a:pt x="3952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97250" y="4329799"/>
              <a:ext cx="40005" cy="54610"/>
            </a:xfrm>
            <a:custGeom>
              <a:avLst/>
              <a:gdLst/>
              <a:ahLst/>
              <a:cxnLst/>
              <a:rect l="l" t="t" r="r" b="b"/>
              <a:pathLst>
                <a:path w="40004" h="54610">
                  <a:moveTo>
                    <a:pt x="0" y="793"/>
                  </a:moveTo>
                  <a:lnTo>
                    <a:pt x="20717" y="54428"/>
                  </a:lnTo>
                  <a:lnTo>
                    <a:pt x="39522" y="0"/>
                  </a:lnTo>
                  <a:lnTo>
                    <a:pt x="0" y="793"/>
                  </a:lnTo>
                  <a:close/>
                </a:path>
              </a:pathLst>
            </a:custGeom>
            <a:ln w="1193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27098" y="2062683"/>
              <a:ext cx="3138170" cy="531495"/>
            </a:xfrm>
            <a:custGeom>
              <a:avLst/>
              <a:gdLst/>
              <a:ahLst/>
              <a:cxnLst/>
              <a:rect l="l" t="t" r="r" b="b"/>
              <a:pathLst>
                <a:path w="3138170" h="531494">
                  <a:moveTo>
                    <a:pt x="0" y="531432"/>
                  </a:moveTo>
                  <a:lnTo>
                    <a:pt x="71540" y="530998"/>
                  </a:lnTo>
                  <a:lnTo>
                    <a:pt x="141072" y="529714"/>
                  </a:lnTo>
                  <a:lnTo>
                    <a:pt x="208640" y="527610"/>
                  </a:lnTo>
                  <a:lnTo>
                    <a:pt x="274287" y="524714"/>
                  </a:lnTo>
                  <a:lnTo>
                    <a:pt x="338058" y="521056"/>
                  </a:lnTo>
                  <a:lnTo>
                    <a:pt x="399996" y="516663"/>
                  </a:lnTo>
                  <a:lnTo>
                    <a:pt x="460146" y="511564"/>
                  </a:lnTo>
                  <a:lnTo>
                    <a:pt x="518552" y="505790"/>
                  </a:lnTo>
                  <a:lnTo>
                    <a:pt x="575257" y="499367"/>
                  </a:lnTo>
                  <a:lnTo>
                    <a:pt x="630307" y="492325"/>
                  </a:lnTo>
                  <a:lnTo>
                    <a:pt x="683744" y="484693"/>
                  </a:lnTo>
                  <a:lnTo>
                    <a:pt x="735613" y="476499"/>
                  </a:lnTo>
                  <a:lnTo>
                    <a:pt x="785959" y="467773"/>
                  </a:lnTo>
                  <a:lnTo>
                    <a:pt x="834824" y="458542"/>
                  </a:lnTo>
                  <a:lnTo>
                    <a:pt x="882254" y="448837"/>
                  </a:lnTo>
                  <a:lnTo>
                    <a:pt x="928291" y="438685"/>
                  </a:lnTo>
                  <a:lnTo>
                    <a:pt x="972981" y="428115"/>
                  </a:lnTo>
                  <a:lnTo>
                    <a:pt x="1016368" y="417157"/>
                  </a:lnTo>
                  <a:lnTo>
                    <a:pt x="1058494" y="405838"/>
                  </a:lnTo>
                  <a:lnTo>
                    <a:pt x="1099405" y="394188"/>
                  </a:lnTo>
                  <a:lnTo>
                    <a:pt x="1139145" y="382235"/>
                  </a:lnTo>
                  <a:lnTo>
                    <a:pt x="1177757" y="370009"/>
                  </a:lnTo>
                  <a:lnTo>
                    <a:pt x="1215286" y="357538"/>
                  </a:lnTo>
                  <a:lnTo>
                    <a:pt x="1251775" y="344850"/>
                  </a:lnTo>
                  <a:lnTo>
                    <a:pt x="1321812" y="318941"/>
                  </a:lnTo>
                  <a:lnTo>
                    <a:pt x="1388220" y="292513"/>
                  </a:lnTo>
                  <a:lnTo>
                    <a:pt x="1451352" y="265795"/>
                  </a:lnTo>
                  <a:lnTo>
                    <a:pt x="1501699" y="243477"/>
                  </a:lnTo>
                  <a:lnTo>
                    <a:pt x="1550291" y="221265"/>
                  </a:lnTo>
                  <a:lnTo>
                    <a:pt x="1597396" y="199306"/>
                  </a:lnTo>
                  <a:lnTo>
                    <a:pt x="1643287" y="177745"/>
                  </a:lnTo>
                  <a:lnTo>
                    <a:pt x="1688235" y="156731"/>
                  </a:lnTo>
                  <a:lnTo>
                    <a:pt x="1732510" y="136409"/>
                  </a:lnTo>
                  <a:lnTo>
                    <a:pt x="1776384" y="116926"/>
                  </a:lnTo>
                  <a:lnTo>
                    <a:pt x="1820128" y="98430"/>
                  </a:lnTo>
                  <a:lnTo>
                    <a:pt x="1864012" y="81067"/>
                  </a:lnTo>
                  <a:lnTo>
                    <a:pt x="1908308" y="64984"/>
                  </a:lnTo>
                  <a:lnTo>
                    <a:pt x="1953287" y="50327"/>
                  </a:lnTo>
                  <a:lnTo>
                    <a:pt x="1999219" y="37243"/>
                  </a:lnTo>
                  <a:lnTo>
                    <a:pt x="2046376" y="25880"/>
                  </a:lnTo>
                  <a:lnTo>
                    <a:pt x="2095029" y="16383"/>
                  </a:lnTo>
                  <a:lnTo>
                    <a:pt x="2145449" y="8900"/>
                  </a:lnTo>
                  <a:lnTo>
                    <a:pt x="2197907" y="3577"/>
                  </a:lnTo>
                  <a:lnTo>
                    <a:pt x="2252673" y="561"/>
                  </a:lnTo>
                  <a:lnTo>
                    <a:pt x="2310020" y="0"/>
                  </a:lnTo>
                  <a:lnTo>
                    <a:pt x="2358941" y="1423"/>
                  </a:lnTo>
                  <a:lnTo>
                    <a:pt x="2409403" y="4514"/>
                  </a:lnTo>
                  <a:lnTo>
                    <a:pt x="2461033" y="9197"/>
                  </a:lnTo>
                  <a:lnTo>
                    <a:pt x="2513459" y="15393"/>
                  </a:lnTo>
                  <a:lnTo>
                    <a:pt x="2566309" y="23024"/>
                  </a:lnTo>
                  <a:lnTo>
                    <a:pt x="2619210" y="32011"/>
                  </a:lnTo>
                  <a:lnTo>
                    <a:pt x="2671791" y="42278"/>
                  </a:lnTo>
                  <a:lnTo>
                    <a:pt x="2723680" y="53746"/>
                  </a:lnTo>
                  <a:lnTo>
                    <a:pt x="2774504" y="66336"/>
                  </a:lnTo>
                  <a:lnTo>
                    <a:pt x="2823891" y="79972"/>
                  </a:lnTo>
                  <a:lnTo>
                    <a:pt x="2871469" y="94575"/>
                  </a:lnTo>
                  <a:lnTo>
                    <a:pt x="2921224" y="111675"/>
                  </a:lnTo>
                  <a:lnTo>
                    <a:pt x="2967851" y="129765"/>
                  </a:lnTo>
                  <a:lnTo>
                    <a:pt x="3010860" y="148731"/>
                  </a:lnTo>
                  <a:lnTo>
                    <a:pt x="3049760" y="168458"/>
                  </a:lnTo>
                  <a:lnTo>
                    <a:pt x="3084064" y="188833"/>
                  </a:lnTo>
                  <a:lnTo>
                    <a:pt x="3119603" y="215175"/>
                  </a:lnTo>
                  <a:lnTo>
                    <a:pt x="3136177" y="230885"/>
                  </a:lnTo>
                  <a:lnTo>
                    <a:pt x="3137292" y="231995"/>
                  </a:lnTo>
                  <a:lnTo>
                    <a:pt x="3138089" y="232947"/>
                  </a:lnTo>
                </a:path>
              </a:pathLst>
            </a:custGeom>
            <a:ln w="1190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47338" y="2287220"/>
              <a:ext cx="41275" cy="57785"/>
            </a:xfrm>
            <a:custGeom>
              <a:avLst/>
              <a:gdLst/>
              <a:ahLst/>
              <a:cxnLst/>
              <a:rect l="l" t="t" r="r" b="b"/>
              <a:pathLst>
                <a:path w="41275" h="57785">
                  <a:moveTo>
                    <a:pt x="35698" y="0"/>
                  </a:moveTo>
                  <a:lnTo>
                    <a:pt x="0" y="16820"/>
                  </a:lnTo>
                  <a:lnTo>
                    <a:pt x="40957" y="57284"/>
                  </a:lnTo>
                  <a:lnTo>
                    <a:pt x="3569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947338" y="2287220"/>
              <a:ext cx="41275" cy="57785"/>
            </a:xfrm>
            <a:custGeom>
              <a:avLst/>
              <a:gdLst/>
              <a:ahLst/>
              <a:cxnLst/>
              <a:rect l="l" t="t" r="r" b="b"/>
              <a:pathLst>
                <a:path w="41275" h="57785">
                  <a:moveTo>
                    <a:pt x="0" y="16820"/>
                  </a:moveTo>
                  <a:lnTo>
                    <a:pt x="40957" y="57284"/>
                  </a:lnTo>
                  <a:lnTo>
                    <a:pt x="35698" y="0"/>
                  </a:lnTo>
                  <a:lnTo>
                    <a:pt x="0" y="16820"/>
                  </a:lnTo>
                  <a:close/>
                </a:path>
              </a:pathLst>
            </a:custGeom>
            <a:ln w="1193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531180" y="4401635"/>
            <a:ext cx="1174750" cy="769620"/>
            <a:chOff x="7531180" y="4401635"/>
            <a:chExt cx="1174750" cy="769620"/>
          </a:xfrm>
        </p:grpSpPr>
        <p:sp>
          <p:nvSpPr>
            <p:cNvPr id="29" name="object 29"/>
            <p:cNvSpPr/>
            <p:nvPr/>
          </p:nvSpPr>
          <p:spPr>
            <a:xfrm>
              <a:off x="7531180" y="4629267"/>
              <a:ext cx="383133" cy="5183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39796" y="4401635"/>
              <a:ext cx="765788" cy="7691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0" y="6134099"/>
            <a:ext cx="12191999" cy="7143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100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090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20320">
              <a:lnSpc>
                <a:spcPts val="3610"/>
              </a:lnSpc>
            </a:pPr>
            <a:r>
              <a:rPr sz="3200" dirty="0">
                <a:solidFill>
                  <a:srgbClr val="7E7E7E"/>
                </a:solidFill>
              </a:rPr>
              <a:t>Concepts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5058" y="1435155"/>
            <a:ext cx="2328545" cy="2318385"/>
            <a:chOff x="4505058" y="1435155"/>
            <a:chExt cx="2328545" cy="2318385"/>
          </a:xfrm>
        </p:grpSpPr>
        <p:sp>
          <p:nvSpPr>
            <p:cNvPr id="3" name="object 3"/>
            <p:cNvSpPr/>
            <p:nvPr/>
          </p:nvSpPr>
          <p:spPr>
            <a:xfrm>
              <a:off x="4511021" y="1441118"/>
              <a:ext cx="2316480" cy="2306320"/>
            </a:xfrm>
            <a:custGeom>
              <a:avLst/>
              <a:gdLst/>
              <a:ahLst/>
              <a:cxnLst/>
              <a:rect l="l" t="t" r="r" b="b"/>
              <a:pathLst>
                <a:path w="2316479" h="2306320">
                  <a:moveTo>
                    <a:pt x="0" y="1152997"/>
                  </a:moveTo>
                  <a:lnTo>
                    <a:pt x="966" y="1105469"/>
                  </a:lnTo>
                  <a:lnTo>
                    <a:pt x="3839" y="1058431"/>
                  </a:lnTo>
                  <a:lnTo>
                    <a:pt x="8583" y="1011919"/>
                  </a:lnTo>
                  <a:lnTo>
                    <a:pt x="15159" y="965971"/>
                  </a:lnTo>
                  <a:lnTo>
                    <a:pt x="23531" y="920623"/>
                  </a:lnTo>
                  <a:lnTo>
                    <a:pt x="33662" y="875913"/>
                  </a:lnTo>
                  <a:lnTo>
                    <a:pt x="45513" y="831878"/>
                  </a:lnTo>
                  <a:lnTo>
                    <a:pt x="59048" y="788554"/>
                  </a:lnTo>
                  <a:lnTo>
                    <a:pt x="74230" y="745980"/>
                  </a:lnTo>
                  <a:lnTo>
                    <a:pt x="91020" y="704191"/>
                  </a:lnTo>
                  <a:lnTo>
                    <a:pt x="109383" y="663226"/>
                  </a:lnTo>
                  <a:lnTo>
                    <a:pt x="129280" y="623121"/>
                  </a:lnTo>
                  <a:lnTo>
                    <a:pt x="150675" y="583913"/>
                  </a:lnTo>
                  <a:lnTo>
                    <a:pt x="173529" y="545640"/>
                  </a:lnTo>
                  <a:lnTo>
                    <a:pt x="197807" y="508338"/>
                  </a:lnTo>
                  <a:lnTo>
                    <a:pt x="223470" y="472045"/>
                  </a:lnTo>
                  <a:lnTo>
                    <a:pt x="250481" y="436797"/>
                  </a:lnTo>
                  <a:lnTo>
                    <a:pt x="278803" y="402632"/>
                  </a:lnTo>
                  <a:lnTo>
                    <a:pt x="308399" y="369587"/>
                  </a:lnTo>
                  <a:lnTo>
                    <a:pt x="339231" y="337699"/>
                  </a:lnTo>
                  <a:lnTo>
                    <a:pt x="371263" y="307004"/>
                  </a:lnTo>
                  <a:lnTo>
                    <a:pt x="404456" y="277541"/>
                  </a:lnTo>
                  <a:lnTo>
                    <a:pt x="438774" y="249346"/>
                  </a:lnTo>
                  <a:lnTo>
                    <a:pt x="474179" y="222457"/>
                  </a:lnTo>
                  <a:lnTo>
                    <a:pt x="510634" y="196909"/>
                  </a:lnTo>
                  <a:lnTo>
                    <a:pt x="548102" y="172741"/>
                  </a:lnTo>
                  <a:lnTo>
                    <a:pt x="586546" y="149990"/>
                  </a:lnTo>
                  <a:lnTo>
                    <a:pt x="625927" y="128692"/>
                  </a:lnTo>
                  <a:lnTo>
                    <a:pt x="666210" y="108885"/>
                  </a:lnTo>
                  <a:lnTo>
                    <a:pt x="707356" y="90606"/>
                  </a:lnTo>
                  <a:lnTo>
                    <a:pt x="749329" y="73891"/>
                  </a:lnTo>
                  <a:lnTo>
                    <a:pt x="792090" y="58779"/>
                  </a:lnTo>
                  <a:lnTo>
                    <a:pt x="835604" y="45305"/>
                  </a:lnTo>
                  <a:lnTo>
                    <a:pt x="879832" y="33508"/>
                  </a:lnTo>
                  <a:lnTo>
                    <a:pt x="924737" y="23424"/>
                  </a:lnTo>
                  <a:lnTo>
                    <a:pt x="970282" y="15090"/>
                  </a:lnTo>
                  <a:lnTo>
                    <a:pt x="1016430" y="8543"/>
                  </a:lnTo>
                  <a:lnTo>
                    <a:pt x="1063143" y="3822"/>
                  </a:lnTo>
                  <a:lnTo>
                    <a:pt x="1110385" y="961"/>
                  </a:lnTo>
                  <a:lnTo>
                    <a:pt x="1158117" y="0"/>
                  </a:lnTo>
                  <a:lnTo>
                    <a:pt x="1209173" y="1120"/>
                  </a:lnTo>
                  <a:lnTo>
                    <a:pt x="1259929" y="4464"/>
                  </a:lnTo>
                  <a:lnTo>
                    <a:pt x="1310318" y="10004"/>
                  </a:lnTo>
                  <a:lnTo>
                    <a:pt x="1360275" y="17711"/>
                  </a:lnTo>
                  <a:lnTo>
                    <a:pt x="1409732" y="27558"/>
                  </a:lnTo>
                  <a:lnTo>
                    <a:pt x="1458624" y="39518"/>
                  </a:lnTo>
                  <a:lnTo>
                    <a:pt x="1506883" y="53561"/>
                  </a:lnTo>
                  <a:lnTo>
                    <a:pt x="1554442" y="69662"/>
                  </a:lnTo>
                  <a:lnTo>
                    <a:pt x="1601236" y="87791"/>
                  </a:lnTo>
                  <a:lnTo>
                    <a:pt x="1647198" y="107922"/>
                  </a:lnTo>
                  <a:lnTo>
                    <a:pt x="1692261" y="130026"/>
                  </a:lnTo>
                  <a:lnTo>
                    <a:pt x="1736359" y="154076"/>
                  </a:lnTo>
                  <a:lnTo>
                    <a:pt x="1779424" y="180043"/>
                  </a:lnTo>
                  <a:lnTo>
                    <a:pt x="1821391" y="207901"/>
                  </a:lnTo>
                  <a:lnTo>
                    <a:pt x="1862193" y="237621"/>
                  </a:lnTo>
                  <a:lnTo>
                    <a:pt x="1901764" y="269176"/>
                  </a:lnTo>
                  <a:lnTo>
                    <a:pt x="1940036" y="302538"/>
                  </a:lnTo>
                  <a:lnTo>
                    <a:pt x="1976943" y="337679"/>
                  </a:lnTo>
                  <a:lnTo>
                    <a:pt x="2012235" y="374428"/>
                  </a:lnTo>
                  <a:lnTo>
                    <a:pt x="2045741" y="412536"/>
                  </a:lnTo>
                  <a:lnTo>
                    <a:pt x="2077431" y="451937"/>
                  </a:lnTo>
                  <a:lnTo>
                    <a:pt x="2107280" y="492564"/>
                  </a:lnTo>
                  <a:lnTo>
                    <a:pt x="2135257" y="534352"/>
                  </a:lnTo>
                  <a:lnTo>
                    <a:pt x="2161337" y="577233"/>
                  </a:lnTo>
                  <a:lnTo>
                    <a:pt x="2185490" y="621141"/>
                  </a:lnTo>
                  <a:lnTo>
                    <a:pt x="2207689" y="666011"/>
                  </a:lnTo>
                  <a:lnTo>
                    <a:pt x="2227906" y="711776"/>
                  </a:lnTo>
                  <a:lnTo>
                    <a:pt x="2246113" y="758370"/>
                  </a:lnTo>
                  <a:lnTo>
                    <a:pt x="2262283" y="805725"/>
                  </a:lnTo>
                  <a:lnTo>
                    <a:pt x="2276387" y="853777"/>
                  </a:lnTo>
                  <a:lnTo>
                    <a:pt x="2288398" y="902459"/>
                  </a:lnTo>
                  <a:lnTo>
                    <a:pt x="2298288" y="951705"/>
                  </a:lnTo>
                  <a:lnTo>
                    <a:pt x="2306028" y="1001448"/>
                  </a:lnTo>
                  <a:lnTo>
                    <a:pt x="2311592" y="1051621"/>
                  </a:lnTo>
                  <a:lnTo>
                    <a:pt x="2314950" y="1102160"/>
                  </a:lnTo>
                  <a:lnTo>
                    <a:pt x="2316076" y="1152997"/>
                  </a:lnTo>
                  <a:lnTo>
                    <a:pt x="2315110" y="1200524"/>
                  </a:lnTo>
                  <a:lnTo>
                    <a:pt x="2312237" y="1247562"/>
                  </a:lnTo>
                  <a:lnTo>
                    <a:pt x="2307495" y="1294074"/>
                  </a:lnTo>
                  <a:lnTo>
                    <a:pt x="2300920" y="1340022"/>
                  </a:lnTo>
                  <a:lnTo>
                    <a:pt x="2292551" y="1385370"/>
                  </a:lnTo>
                  <a:lnTo>
                    <a:pt x="2282423" y="1430080"/>
                  </a:lnTo>
                  <a:lnTo>
                    <a:pt x="2270575" y="1474115"/>
                  </a:lnTo>
                  <a:lnTo>
                    <a:pt x="2257044" y="1517439"/>
                  </a:lnTo>
                  <a:lnTo>
                    <a:pt x="2241866" y="1560013"/>
                  </a:lnTo>
                  <a:lnTo>
                    <a:pt x="2225080" y="1601802"/>
                  </a:lnTo>
                  <a:lnTo>
                    <a:pt x="2206722" y="1642767"/>
                  </a:lnTo>
                  <a:lnTo>
                    <a:pt x="2186829" y="1682872"/>
                  </a:lnTo>
                  <a:lnTo>
                    <a:pt x="2165440" y="1722080"/>
                  </a:lnTo>
                  <a:lnTo>
                    <a:pt x="2142591" y="1760353"/>
                  </a:lnTo>
                  <a:lnTo>
                    <a:pt x="2118319" y="1797655"/>
                  </a:lnTo>
                  <a:lnTo>
                    <a:pt x="2092661" y="1833948"/>
                  </a:lnTo>
                  <a:lnTo>
                    <a:pt x="2065656" y="1869196"/>
                  </a:lnTo>
                  <a:lnTo>
                    <a:pt x="2037340" y="1903361"/>
                  </a:lnTo>
                  <a:lnTo>
                    <a:pt x="2007750" y="1936406"/>
                  </a:lnTo>
                  <a:lnTo>
                    <a:pt x="1976923" y="1968294"/>
                  </a:lnTo>
                  <a:lnTo>
                    <a:pt x="1944898" y="1998989"/>
                  </a:lnTo>
                  <a:lnTo>
                    <a:pt x="1911711" y="2028452"/>
                  </a:lnTo>
                  <a:lnTo>
                    <a:pt x="1877399" y="2056647"/>
                  </a:lnTo>
                  <a:lnTo>
                    <a:pt x="1841999" y="2083536"/>
                  </a:lnTo>
                  <a:lnTo>
                    <a:pt x="1805550" y="2109084"/>
                  </a:lnTo>
                  <a:lnTo>
                    <a:pt x="1768087" y="2133252"/>
                  </a:lnTo>
                  <a:lnTo>
                    <a:pt x="1729649" y="2156003"/>
                  </a:lnTo>
                  <a:lnTo>
                    <a:pt x="1690273" y="2177301"/>
                  </a:lnTo>
                  <a:lnTo>
                    <a:pt x="1649995" y="2197108"/>
                  </a:lnTo>
                  <a:lnTo>
                    <a:pt x="1608854" y="2215387"/>
                  </a:lnTo>
                  <a:lnTo>
                    <a:pt x="1566885" y="2232102"/>
                  </a:lnTo>
                  <a:lnTo>
                    <a:pt x="1524128" y="2247214"/>
                  </a:lnTo>
                  <a:lnTo>
                    <a:pt x="1480618" y="2260688"/>
                  </a:lnTo>
                  <a:lnTo>
                    <a:pt x="1436393" y="2272485"/>
                  </a:lnTo>
                  <a:lnTo>
                    <a:pt x="1391491" y="2282569"/>
                  </a:lnTo>
                  <a:lnTo>
                    <a:pt x="1345948" y="2290903"/>
                  </a:lnTo>
                  <a:lnTo>
                    <a:pt x="1299802" y="2297450"/>
                  </a:lnTo>
                  <a:lnTo>
                    <a:pt x="1253090" y="2302171"/>
                  </a:lnTo>
                  <a:lnTo>
                    <a:pt x="1205849" y="2305032"/>
                  </a:lnTo>
                  <a:lnTo>
                    <a:pt x="1158117" y="2305994"/>
                  </a:lnTo>
                  <a:lnTo>
                    <a:pt x="1110385" y="2305032"/>
                  </a:lnTo>
                  <a:lnTo>
                    <a:pt x="1063143" y="2302171"/>
                  </a:lnTo>
                  <a:lnTo>
                    <a:pt x="1016430" y="2297450"/>
                  </a:lnTo>
                  <a:lnTo>
                    <a:pt x="970282" y="2290903"/>
                  </a:lnTo>
                  <a:lnTo>
                    <a:pt x="924737" y="2282569"/>
                  </a:lnTo>
                  <a:lnTo>
                    <a:pt x="879832" y="2272485"/>
                  </a:lnTo>
                  <a:lnTo>
                    <a:pt x="835604" y="2260688"/>
                  </a:lnTo>
                  <a:lnTo>
                    <a:pt x="792090" y="2247214"/>
                  </a:lnTo>
                  <a:lnTo>
                    <a:pt x="749329" y="2232102"/>
                  </a:lnTo>
                  <a:lnTo>
                    <a:pt x="707356" y="2215387"/>
                  </a:lnTo>
                  <a:lnTo>
                    <a:pt x="666210" y="2197108"/>
                  </a:lnTo>
                  <a:lnTo>
                    <a:pt x="625927" y="2177301"/>
                  </a:lnTo>
                  <a:lnTo>
                    <a:pt x="586546" y="2156003"/>
                  </a:lnTo>
                  <a:lnTo>
                    <a:pt x="548102" y="2133252"/>
                  </a:lnTo>
                  <a:lnTo>
                    <a:pt x="510634" y="2109084"/>
                  </a:lnTo>
                  <a:lnTo>
                    <a:pt x="474179" y="2083536"/>
                  </a:lnTo>
                  <a:lnTo>
                    <a:pt x="438774" y="2056647"/>
                  </a:lnTo>
                  <a:lnTo>
                    <a:pt x="404456" y="2028452"/>
                  </a:lnTo>
                  <a:lnTo>
                    <a:pt x="371263" y="1998989"/>
                  </a:lnTo>
                  <a:lnTo>
                    <a:pt x="339231" y="1968294"/>
                  </a:lnTo>
                  <a:lnTo>
                    <a:pt x="308399" y="1936406"/>
                  </a:lnTo>
                  <a:lnTo>
                    <a:pt x="278803" y="1903361"/>
                  </a:lnTo>
                  <a:lnTo>
                    <a:pt x="250481" y="1869196"/>
                  </a:lnTo>
                  <a:lnTo>
                    <a:pt x="223470" y="1833948"/>
                  </a:lnTo>
                  <a:lnTo>
                    <a:pt x="197807" y="1797655"/>
                  </a:lnTo>
                  <a:lnTo>
                    <a:pt x="173529" y="1760353"/>
                  </a:lnTo>
                  <a:lnTo>
                    <a:pt x="150675" y="1722080"/>
                  </a:lnTo>
                  <a:lnTo>
                    <a:pt x="129280" y="1682872"/>
                  </a:lnTo>
                  <a:lnTo>
                    <a:pt x="109383" y="1642767"/>
                  </a:lnTo>
                  <a:lnTo>
                    <a:pt x="91020" y="1601802"/>
                  </a:lnTo>
                  <a:lnTo>
                    <a:pt x="74230" y="1560013"/>
                  </a:lnTo>
                  <a:lnTo>
                    <a:pt x="59048" y="1517439"/>
                  </a:lnTo>
                  <a:lnTo>
                    <a:pt x="45513" y="1474115"/>
                  </a:lnTo>
                  <a:lnTo>
                    <a:pt x="33662" y="1430080"/>
                  </a:lnTo>
                  <a:lnTo>
                    <a:pt x="23531" y="1385370"/>
                  </a:lnTo>
                  <a:lnTo>
                    <a:pt x="15159" y="1340022"/>
                  </a:lnTo>
                  <a:lnTo>
                    <a:pt x="8583" y="1294074"/>
                  </a:lnTo>
                  <a:lnTo>
                    <a:pt x="3839" y="1247562"/>
                  </a:lnTo>
                  <a:lnTo>
                    <a:pt x="966" y="1200524"/>
                  </a:lnTo>
                  <a:lnTo>
                    <a:pt x="0" y="1152997"/>
                  </a:lnTo>
                  <a:close/>
                </a:path>
              </a:pathLst>
            </a:custGeom>
            <a:ln w="11926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1976" y="2010763"/>
              <a:ext cx="1520141" cy="12299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90073" y="1092648"/>
            <a:ext cx="1979971" cy="212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3800" y="4129461"/>
            <a:ext cx="531663" cy="673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2064" y="4930259"/>
            <a:ext cx="1078865" cy="168910"/>
          </a:xfrm>
          <a:custGeom>
            <a:avLst/>
            <a:gdLst/>
            <a:ahLst/>
            <a:cxnLst/>
            <a:rect l="l" t="t" r="r" b="b"/>
            <a:pathLst>
              <a:path w="1078864" h="168910">
                <a:moveTo>
                  <a:pt x="58439" y="8727"/>
                </a:moveTo>
                <a:lnTo>
                  <a:pt x="0" y="8727"/>
                </a:lnTo>
                <a:lnTo>
                  <a:pt x="0" y="166618"/>
                </a:lnTo>
                <a:lnTo>
                  <a:pt x="20717" y="166618"/>
                </a:lnTo>
                <a:lnTo>
                  <a:pt x="20717" y="104890"/>
                </a:lnTo>
                <a:lnTo>
                  <a:pt x="58073" y="104890"/>
                </a:lnTo>
                <a:lnTo>
                  <a:pt x="99349" y="92354"/>
                </a:lnTo>
                <a:lnTo>
                  <a:pt x="103633" y="87752"/>
                </a:lnTo>
                <a:lnTo>
                  <a:pt x="20717" y="87752"/>
                </a:lnTo>
                <a:lnTo>
                  <a:pt x="20717" y="25865"/>
                </a:lnTo>
                <a:lnTo>
                  <a:pt x="102713" y="25865"/>
                </a:lnTo>
                <a:lnTo>
                  <a:pt x="99157" y="21898"/>
                </a:lnTo>
                <a:lnTo>
                  <a:pt x="91081" y="16158"/>
                </a:lnTo>
                <a:lnTo>
                  <a:pt x="81601" y="12040"/>
                </a:lnTo>
                <a:lnTo>
                  <a:pt x="70720" y="9558"/>
                </a:lnTo>
                <a:lnTo>
                  <a:pt x="58439" y="8727"/>
                </a:lnTo>
                <a:close/>
              </a:path>
              <a:path w="1078864" h="168910">
                <a:moveTo>
                  <a:pt x="102713" y="25865"/>
                </a:moveTo>
                <a:lnTo>
                  <a:pt x="59571" y="25865"/>
                </a:lnTo>
                <a:lnTo>
                  <a:pt x="66909" y="26517"/>
                </a:lnTo>
                <a:lnTo>
                  <a:pt x="73434" y="28225"/>
                </a:lnTo>
                <a:lnTo>
                  <a:pt x="92990" y="67123"/>
                </a:lnTo>
                <a:lnTo>
                  <a:pt x="90010" y="74740"/>
                </a:lnTo>
                <a:lnTo>
                  <a:pt x="58439" y="87752"/>
                </a:lnTo>
                <a:lnTo>
                  <a:pt x="103633" y="87752"/>
                </a:lnTo>
                <a:lnTo>
                  <a:pt x="105719" y="85510"/>
                </a:lnTo>
                <a:lnTo>
                  <a:pt x="110271" y="77358"/>
                </a:lnTo>
                <a:lnTo>
                  <a:pt x="113004" y="67896"/>
                </a:lnTo>
                <a:lnTo>
                  <a:pt x="113915" y="57126"/>
                </a:lnTo>
                <a:lnTo>
                  <a:pt x="112992" y="46712"/>
                </a:lnTo>
                <a:lnTo>
                  <a:pt x="110223" y="37370"/>
                </a:lnTo>
                <a:lnTo>
                  <a:pt x="105612" y="29098"/>
                </a:lnTo>
                <a:lnTo>
                  <a:pt x="102713" y="25865"/>
                </a:lnTo>
                <a:close/>
              </a:path>
              <a:path w="1078864" h="168910">
                <a:moveTo>
                  <a:pt x="157103" y="49350"/>
                </a:moveTo>
                <a:lnTo>
                  <a:pt x="136927" y="49350"/>
                </a:lnTo>
                <a:lnTo>
                  <a:pt x="136927" y="125677"/>
                </a:lnTo>
                <a:lnTo>
                  <a:pt x="152334" y="162680"/>
                </a:lnTo>
                <a:lnTo>
                  <a:pt x="175590" y="168839"/>
                </a:lnTo>
                <a:lnTo>
                  <a:pt x="186293" y="167976"/>
                </a:lnTo>
                <a:lnTo>
                  <a:pt x="195620" y="165388"/>
                </a:lnTo>
                <a:lnTo>
                  <a:pt x="203570" y="161074"/>
                </a:lnTo>
                <a:lnTo>
                  <a:pt x="210140" y="155034"/>
                </a:lnTo>
                <a:lnTo>
                  <a:pt x="229758" y="155034"/>
                </a:lnTo>
                <a:lnTo>
                  <a:pt x="229758" y="151701"/>
                </a:lnTo>
                <a:lnTo>
                  <a:pt x="178952" y="151701"/>
                </a:lnTo>
                <a:lnTo>
                  <a:pt x="169393" y="150038"/>
                </a:lnTo>
                <a:lnTo>
                  <a:pt x="162565" y="145056"/>
                </a:lnTo>
                <a:lnTo>
                  <a:pt x="158469" y="136773"/>
                </a:lnTo>
                <a:lnTo>
                  <a:pt x="157159" y="125677"/>
                </a:lnTo>
                <a:lnTo>
                  <a:pt x="157103" y="49350"/>
                </a:lnTo>
                <a:close/>
              </a:path>
              <a:path w="1078864" h="168910">
                <a:moveTo>
                  <a:pt x="229758" y="155034"/>
                </a:moveTo>
                <a:lnTo>
                  <a:pt x="210140" y="155034"/>
                </a:lnTo>
                <a:lnTo>
                  <a:pt x="210507" y="166618"/>
                </a:lnTo>
                <a:lnTo>
                  <a:pt x="229758" y="166618"/>
                </a:lnTo>
                <a:lnTo>
                  <a:pt x="229758" y="155034"/>
                </a:lnTo>
                <a:close/>
              </a:path>
              <a:path w="1078864" h="168910">
                <a:moveTo>
                  <a:pt x="229758" y="49350"/>
                </a:moveTo>
                <a:lnTo>
                  <a:pt x="209583" y="49350"/>
                </a:lnTo>
                <a:lnTo>
                  <a:pt x="209583" y="134563"/>
                </a:lnTo>
                <a:lnTo>
                  <a:pt x="204799" y="142061"/>
                </a:lnTo>
                <a:lnTo>
                  <a:pt x="198098" y="147417"/>
                </a:lnTo>
                <a:lnTo>
                  <a:pt x="189482" y="150630"/>
                </a:lnTo>
                <a:lnTo>
                  <a:pt x="178952" y="151701"/>
                </a:lnTo>
                <a:lnTo>
                  <a:pt x="229758" y="151701"/>
                </a:lnTo>
                <a:lnTo>
                  <a:pt x="229758" y="49350"/>
                </a:lnTo>
                <a:close/>
              </a:path>
              <a:path w="1078864" h="168910">
                <a:moveTo>
                  <a:pt x="347197" y="152971"/>
                </a:moveTo>
                <a:lnTo>
                  <a:pt x="279847" y="152971"/>
                </a:lnTo>
                <a:lnTo>
                  <a:pt x="286552" y="159935"/>
                </a:lnTo>
                <a:lnTo>
                  <a:pt x="294545" y="164892"/>
                </a:lnTo>
                <a:lnTo>
                  <a:pt x="303823" y="167855"/>
                </a:lnTo>
                <a:lnTo>
                  <a:pt x="314382" y="168839"/>
                </a:lnTo>
                <a:lnTo>
                  <a:pt x="324305" y="167825"/>
                </a:lnTo>
                <a:lnTo>
                  <a:pt x="333158" y="164773"/>
                </a:lnTo>
                <a:lnTo>
                  <a:pt x="340937" y="159668"/>
                </a:lnTo>
                <a:lnTo>
                  <a:pt x="347197" y="152971"/>
                </a:lnTo>
                <a:close/>
              </a:path>
              <a:path w="1078864" h="168910">
                <a:moveTo>
                  <a:pt x="280405" y="0"/>
                </a:moveTo>
                <a:lnTo>
                  <a:pt x="260421" y="0"/>
                </a:lnTo>
                <a:lnTo>
                  <a:pt x="260421" y="166618"/>
                </a:lnTo>
                <a:lnTo>
                  <a:pt x="278907" y="166618"/>
                </a:lnTo>
                <a:lnTo>
                  <a:pt x="279847" y="152971"/>
                </a:lnTo>
                <a:lnTo>
                  <a:pt x="347197" y="152971"/>
                </a:lnTo>
                <a:lnTo>
                  <a:pt x="347642" y="152495"/>
                </a:lnTo>
                <a:lnTo>
                  <a:pt x="348133" y="151701"/>
                </a:lnTo>
                <a:lnTo>
                  <a:pt x="309346" y="151701"/>
                </a:lnTo>
                <a:lnTo>
                  <a:pt x="300185" y="150566"/>
                </a:lnTo>
                <a:lnTo>
                  <a:pt x="292306" y="147139"/>
                </a:lnTo>
                <a:lnTo>
                  <a:pt x="285712" y="141392"/>
                </a:lnTo>
                <a:lnTo>
                  <a:pt x="280405" y="133294"/>
                </a:lnTo>
                <a:lnTo>
                  <a:pt x="280468" y="82416"/>
                </a:lnTo>
                <a:lnTo>
                  <a:pt x="285491" y="74484"/>
                </a:lnTo>
                <a:lnTo>
                  <a:pt x="291977" y="68729"/>
                </a:lnTo>
                <a:lnTo>
                  <a:pt x="299865" y="65266"/>
                </a:lnTo>
                <a:lnTo>
                  <a:pt x="309155" y="64108"/>
                </a:lnTo>
                <a:lnTo>
                  <a:pt x="348210" y="64108"/>
                </a:lnTo>
                <a:lnTo>
                  <a:pt x="347817" y="63473"/>
                </a:lnTo>
                <a:lnTo>
                  <a:pt x="346761" y="62362"/>
                </a:lnTo>
                <a:lnTo>
                  <a:pt x="280405" y="62362"/>
                </a:lnTo>
                <a:lnTo>
                  <a:pt x="280405" y="0"/>
                </a:lnTo>
                <a:close/>
              </a:path>
              <a:path w="1078864" h="168910">
                <a:moveTo>
                  <a:pt x="348210" y="64108"/>
                </a:moveTo>
                <a:lnTo>
                  <a:pt x="309155" y="64108"/>
                </a:lnTo>
                <a:lnTo>
                  <a:pt x="316183" y="64819"/>
                </a:lnTo>
                <a:lnTo>
                  <a:pt x="322325" y="66944"/>
                </a:lnTo>
                <a:lnTo>
                  <a:pt x="339976" y="106952"/>
                </a:lnTo>
                <a:lnTo>
                  <a:pt x="339474" y="117453"/>
                </a:lnTo>
                <a:lnTo>
                  <a:pt x="319052" y="151701"/>
                </a:lnTo>
                <a:lnTo>
                  <a:pt x="348133" y="151701"/>
                </a:lnTo>
                <a:lnTo>
                  <a:pt x="353113" y="143653"/>
                </a:lnTo>
                <a:lnTo>
                  <a:pt x="357023" y="133532"/>
                </a:lnTo>
                <a:lnTo>
                  <a:pt x="359370" y="122102"/>
                </a:lnTo>
                <a:lnTo>
                  <a:pt x="360152" y="109333"/>
                </a:lnTo>
                <a:lnTo>
                  <a:pt x="360125" y="106952"/>
                </a:lnTo>
                <a:lnTo>
                  <a:pt x="359381" y="94156"/>
                </a:lnTo>
                <a:lnTo>
                  <a:pt x="357069" y="82416"/>
                </a:lnTo>
                <a:lnTo>
                  <a:pt x="353214" y="72193"/>
                </a:lnTo>
                <a:lnTo>
                  <a:pt x="348210" y="64108"/>
                </a:lnTo>
                <a:close/>
              </a:path>
              <a:path w="1078864" h="168910">
                <a:moveTo>
                  <a:pt x="314016" y="47287"/>
                </a:moveTo>
                <a:lnTo>
                  <a:pt x="303934" y="48215"/>
                </a:lnTo>
                <a:lnTo>
                  <a:pt x="294969" y="51016"/>
                </a:lnTo>
                <a:lnTo>
                  <a:pt x="287125" y="55722"/>
                </a:lnTo>
                <a:lnTo>
                  <a:pt x="280405" y="62362"/>
                </a:lnTo>
                <a:lnTo>
                  <a:pt x="346761" y="62362"/>
                </a:lnTo>
                <a:lnTo>
                  <a:pt x="341086" y="56392"/>
                </a:lnTo>
                <a:lnTo>
                  <a:pt x="333205" y="51334"/>
                </a:lnTo>
                <a:lnTo>
                  <a:pt x="324180" y="48299"/>
                </a:lnTo>
                <a:lnTo>
                  <a:pt x="314016" y="47287"/>
                </a:lnTo>
                <a:close/>
              </a:path>
              <a:path w="1078864" h="168910">
                <a:moveTo>
                  <a:pt x="407373" y="0"/>
                </a:moveTo>
                <a:lnTo>
                  <a:pt x="387197" y="0"/>
                </a:lnTo>
                <a:lnTo>
                  <a:pt x="387197" y="166618"/>
                </a:lnTo>
                <a:lnTo>
                  <a:pt x="407373" y="166618"/>
                </a:lnTo>
                <a:lnTo>
                  <a:pt x="407373" y="0"/>
                </a:lnTo>
                <a:close/>
              </a:path>
              <a:path w="1078864" h="168910">
                <a:moveTo>
                  <a:pt x="461478" y="49350"/>
                </a:moveTo>
                <a:lnTo>
                  <a:pt x="441318" y="49350"/>
                </a:lnTo>
                <a:lnTo>
                  <a:pt x="441318" y="166618"/>
                </a:lnTo>
                <a:lnTo>
                  <a:pt x="461478" y="166618"/>
                </a:lnTo>
                <a:lnTo>
                  <a:pt x="461478" y="49350"/>
                </a:lnTo>
                <a:close/>
              </a:path>
              <a:path w="1078864" h="168910">
                <a:moveTo>
                  <a:pt x="455390" y="6506"/>
                </a:moveTo>
                <a:lnTo>
                  <a:pt x="447549" y="6506"/>
                </a:lnTo>
                <a:lnTo>
                  <a:pt x="444617" y="7616"/>
                </a:lnTo>
                <a:lnTo>
                  <a:pt x="442625" y="9997"/>
                </a:lnTo>
                <a:lnTo>
                  <a:pt x="440632" y="12218"/>
                </a:lnTo>
                <a:lnTo>
                  <a:pt x="439628" y="15074"/>
                </a:lnTo>
                <a:lnTo>
                  <a:pt x="439628" y="21422"/>
                </a:lnTo>
                <a:lnTo>
                  <a:pt x="440632" y="24119"/>
                </a:lnTo>
                <a:lnTo>
                  <a:pt x="444617" y="28563"/>
                </a:lnTo>
                <a:lnTo>
                  <a:pt x="447549" y="29515"/>
                </a:lnTo>
                <a:lnTo>
                  <a:pt x="455390" y="29515"/>
                </a:lnTo>
                <a:lnTo>
                  <a:pt x="458370" y="28563"/>
                </a:lnTo>
                <a:lnTo>
                  <a:pt x="460362" y="26341"/>
                </a:lnTo>
                <a:lnTo>
                  <a:pt x="462482" y="24119"/>
                </a:lnTo>
                <a:lnTo>
                  <a:pt x="463533" y="21422"/>
                </a:lnTo>
                <a:lnTo>
                  <a:pt x="463533" y="15074"/>
                </a:lnTo>
                <a:lnTo>
                  <a:pt x="462482" y="12218"/>
                </a:lnTo>
                <a:lnTo>
                  <a:pt x="460362" y="9997"/>
                </a:lnTo>
                <a:lnTo>
                  <a:pt x="458370" y="7616"/>
                </a:lnTo>
                <a:lnTo>
                  <a:pt x="455390" y="6506"/>
                </a:lnTo>
                <a:close/>
              </a:path>
              <a:path w="1078864" h="168910">
                <a:moveTo>
                  <a:pt x="540810" y="47287"/>
                </a:moveTo>
                <a:lnTo>
                  <a:pt x="502391" y="63453"/>
                </a:lnTo>
                <a:lnTo>
                  <a:pt x="488522" y="105683"/>
                </a:lnTo>
                <a:lnTo>
                  <a:pt x="488608" y="110285"/>
                </a:lnTo>
                <a:lnTo>
                  <a:pt x="502722" y="152812"/>
                </a:lnTo>
                <a:lnTo>
                  <a:pt x="541002" y="168839"/>
                </a:lnTo>
                <a:lnTo>
                  <a:pt x="548970" y="168839"/>
                </a:lnTo>
                <a:lnTo>
                  <a:pt x="556508" y="167094"/>
                </a:lnTo>
                <a:lnTo>
                  <a:pt x="570819" y="159794"/>
                </a:lnTo>
                <a:lnTo>
                  <a:pt x="576556" y="154875"/>
                </a:lnTo>
                <a:lnTo>
                  <a:pt x="578181" y="152495"/>
                </a:lnTo>
                <a:lnTo>
                  <a:pt x="541002" y="152495"/>
                </a:lnTo>
                <a:lnTo>
                  <a:pt x="533615" y="151810"/>
                </a:lnTo>
                <a:lnTo>
                  <a:pt x="509030" y="119833"/>
                </a:lnTo>
                <a:lnTo>
                  <a:pt x="508507" y="110285"/>
                </a:lnTo>
                <a:lnTo>
                  <a:pt x="508541" y="105683"/>
                </a:lnTo>
                <a:lnTo>
                  <a:pt x="521620" y="69791"/>
                </a:lnTo>
                <a:lnTo>
                  <a:pt x="540810" y="63632"/>
                </a:lnTo>
                <a:lnTo>
                  <a:pt x="577827" y="63632"/>
                </a:lnTo>
                <a:lnTo>
                  <a:pt x="573688" y="59189"/>
                </a:lnTo>
                <a:lnTo>
                  <a:pt x="566729" y="53982"/>
                </a:lnTo>
                <a:lnTo>
                  <a:pt x="558928" y="50263"/>
                </a:lnTo>
                <a:lnTo>
                  <a:pt x="550288" y="48031"/>
                </a:lnTo>
                <a:lnTo>
                  <a:pt x="540810" y="47287"/>
                </a:lnTo>
                <a:close/>
              </a:path>
              <a:path w="1078864" h="168910">
                <a:moveTo>
                  <a:pt x="587696" y="129644"/>
                </a:moveTo>
                <a:lnTo>
                  <a:pt x="568636" y="129644"/>
                </a:lnTo>
                <a:lnTo>
                  <a:pt x="568142" y="136150"/>
                </a:lnTo>
                <a:lnTo>
                  <a:pt x="565146" y="141704"/>
                </a:lnTo>
                <a:lnTo>
                  <a:pt x="559679" y="145989"/>
                </a:lnTo>
                <a:lnTo>
                  <a:pt x="554325" y="150273"/>
                </a:lnTo>
                <a:lnTo>
                  <a:pt x="548093" y="152495"/>
                </a:lnTo>
                <a:lnTo>
                  <a:pt x="578181" y="152495"/>
                </a:lnTo>
                <a:lnTo>
                  <a:pt x="580780" y="148686"/>
                </a:lnTo>
                <a:lnTo>
                  <a:pt x="585019" y="142656"/>
                </a:lnTo>
                <a:lnTo>
                  <a:pt x="587314" y="136309"/>
                </a:lnTo>
                <a:lnTo>
                  <a:pt x="587696" y="129644"/>
                </a:lnTo>
                <a:close/>
              </a:path>
              <a:path w="1078864" h="168910">
                <a:moveTo>
                  <a:pt x="577827" y="63632"/>
                </a:moveTo>
                <a:lnTo>
                  <a:pt x="548396" y="63632"/>
                </a:lnTo>
                <a:lnTo>
                  <a:pt x="554819" y="66012"/>
                </a:lnTo>
                <a:lnTo>
                  <a:pt x="560046" y="71090"/>
                </a:lnTo>
                <a:lnTo>
                  <a:pt x="565273" y="75850"/>
                </a:lnTo>
                <a:lnTo>
                  <a:pt x="568142" y="82039"/>
                </a:lnTo>
                <a:lnTo>
                  <a:pt x="568636" y="89656"/>
                </a:lnTo>
                <a:lnTo>
                  <a:pt x="587696" y="89656"/>
                </a:lnTo>
                <a:lnTo>
                  <a:pt x="586528" y="80678"/>
                </a:lnTo>
                <a:lnTo>
                  <a:pt x="583817" y="72637"/>
                </a:lnTo>
                <a:lnTo>
                  <a:pt x="579536" y="65467"/>
                </a:lnTo>
                <a:lnTo>
                  <a:pt x="577827" y="63632"/>
                </a:lnTo>
                <a:close/>
              </a:path>
              <a:path w="1078864" h="168910">
                <a:moveTo>
                  <a:pt x="693348" y="63156"/>
                </a:moveTo>
                <a:lnTo>
                  <a:pt x="663331" y="63156"/>
                </a:lnTo>
                <a:lnTo>
                  <a:pt x="669483" y="65377"/>
                </a:lnTo>
                <a:lnTo>
                  <a:pt x="673595" y="69503"/>
                </a:lnTo>
                <a:lnTo>
                  <a:pt x="677818" y="73629"/>
                </a:lnTo>
                <a:lnTo>
                  <a:pt x="679938" y="79183"/>
                </a:lnTo>
                <a:lnTo>
                  <a:pt x="679938" y="95527"/>
                </a:lnTo>
                <a:lnTo>
                  <a:pt x="660335" y="95527"/>
                </a:lnTo>
                <a:lnTo>
                  <a:pt x="648344" y="96179"/>
                </a:lnTo>
                <a:lnTo>
                  <a:pt x="610563" y="117882"/>
                </a:lnTo>
                <a:lnTo>
                  <a:pt x="607107" y="134087"/>
                </a:lnTo>
                <a:lnTo>
                  <a:pt x="607797" y="141283"/>
                </a:lnTo>
                <a:lnTo>
                  <a:pt x="638401" y="168217"/>
                </a:lnTo>
                <a:lnTo>
                  <a:pt x="646694" y="168839"/>
                </a:lnTo>
                <a:lnTo>
                  <a:pt x="656154" y="167944"/>
                </a:lnTo>
                <a:lnTo>
                  <a:pt x="664911" y="165249"/>
                </a:lnTo>
                <a:lnTo>
                  <a:pt x="672966" y="160739"/>
                </a:lnTo>
                <a:lnTo>
                  <a:pt x="680320" y="154399"/>
                </a:lnTo>
                <a:lnTo>
                  <a:pt x="701279" y="154399"/>
                </a:lnTo>
                <a:lnTo>
                  <a:pt x="701125" y="153685"/>
                </a:lnTo>
                <a:lnTo>
                  <a:pt x="700872" y="151384"/>
                </a:lnTo>
                <a:lnTo>
                  <a:pt x="643092" y="151384"/>
                </a:lnTo>
                <a:lnTo>
                  <a:pt x="627107" y="131231"/>
                </a:lnTo>
                <a:lnTo>
                  <a:pt x="629429" y="121834"/>
                </a:lnTo>
                <a:lnTo>
                  <a:pt x="636395" y="115085"/>
                </a:lnTo>
                <a:lnTo>
                  <a:pt x="648003" y="111014"/>
                </a:lnTo>
                <a:lnTo>
                  <a:pt x="664256" y="109650"/>
                </a:lnTo>
                <a:lnTo>
                  <a:pt x="700129" y="109650"/>
                </a:lnTo>
                <a:lnTo>
                  <a:pt x="700129" y="85213"/>
                </a:lnTo>
                <a:lnTo>
                  <a:pt x="699186" y="76802"/>
                </a:lnTo>
                <a:lnTo>
                  <a:pt x="696902" y="69424"/>
                </a:lnTo>
                <a:lnTo>
                  <a:pt x="693348" y="63156"/>
                </a:lnTo>
                <a:close/>
              </a:path>
              <a:path w="1078864" h="168910">
                <a:moveTo>
                  <a:pt x="701279" y="154399"/>
                </a:moveTo>
                <a:lnTo>
                  <a:pt x="680320" y="154399"/>
                </a:lnTo>
                <a:lnTo>
                  <a:pt x="681069" y="160112"/>
                </a:lnTo>
                <a:lnTo>
                  <a:pt x="681993" y="164237"/>
                </a:lnTo>
                <a:lnTo>
                  <a:pt x="683125" y="166618"/>
                </a:lnTo>
                <a:lnTo>
                  <a:pt x="704273" y="166618"/>
                </a:lnTo>
                <a:lnTo>
                  <a:pt x="704273" y="164872"/>
                </a:lnTo>
                <a:lnTo>
                  <a:pt x="702415" y="159695"/>
                </a:lnTo>
                <a:lnTo>
                  <a:pt x="701279" y="154399"/>
                </a:lnTo>
                <a:close/>
              </a:path>
              <a:path w="1078864" h="168910">
                <a:moveTo>
                  <a:pt x="700129" y="109650"/>
                </a:moveTo>
                <a:lnTo>
                  <a:pt x="679938" y="109650"/>
                </a:lnTo>
                <a:lnTo>
                  <a:pt x="679938" y="133770"/>
                </a:lnTo>
                <a:lnTo>
                  <a:pt x="677451" y="138848"/>
                </a:lnTo>
                <a:lnTo>
                  <a:pt x="673340" y="143132"/>
                </a:lnTo>
                <a:lnTo>
                  <a:pt x="667618" y="146465"/>
                </a:lnTo>
                <a:lnTo>
                  <a:pt x="662009" y="149797"/>
                </a:lnTo>
                <a:lnTo>
                  <a:pt x="656033" y="151384"/>
                </a:lnTo>
                <a:lnTo>
                  <a:pt x="700872" y="151384"/>
                </a:lnTo>
                <a:lnTo>
                  <a:pt x="700484" y="147853"/>
                </a:lnTo>
                <a:lnTo>
                  <a:pt x="700361" y="146465"/>
                </a:lnTo>
                <a:lnTo>
                  <a:pt x="700235" y="142498"/>
                </a:lnTo>
                <a:lnTo>
                  <a:pt x="700129" y="109650"/>
                </a:lnTo>
                <a:close/>
              </a:path>
              <a:path w="1078864" h="168910">
                <a:moveTo>
                  <a:pt x="656224" y="47287"/>
                </a:moveTo>
                <a:lnTo>
                  <a:pt x="647634" y="47287"/>
                </a:lnTo>
                <a:lnTo>
                  <a:pt x="639729" y="48874"/>
                </a:lnTo>
                <a:lnTo>
                  <a:pt x="609354" y="76009"/>
                </a:lnTo>
                <a:lnTo>
                  <a:pt x="609354" y="81880"/>
                </a:lnTo>
                <a:lnTo>
                  <a:pt x="629705" y="81880"/>
                </a:lnTo>
                <a:lnTo>
                  <a:pt x="629705" y="76802"/>
                </a:lnTo>
                <a:lnTo>
                  <a:pt x="632127" y="72359"/>
                </a:lnTo>
                <a:lnTo>
                  <a:pt x="636988" y="68868"/>
                </a:lnTo>
                <a:lnTo>
                  <a:pt x="641849" y="65060"/>
                </a:lnTo>
                <a:lnTo>
                  <a:pt x="647889" y="63156"/>
                </a:lnTo>
                <a:lnTo>
                  <a:pt x="693348" y="63156"/>
                </a:lnTo>
                <a:lnTo>
                  <a:pt x="693227" y="62942"/>
                </a:lnTo>
                <a:lnTo>
                  <a:pt x="688177" y="57443"/>
                </a:lnTo>
                <a:lnTo>
                  <a:pt x="681830" y="52978"/>
                </a:lnTo>
                <a:lnTo>
                  <a:pt x="674388" y="49806"/>
                </a:lnTo>
                <a:lnTo>
                  <a:pt x="665851" y="47915"/>
                </a:lnTo>
                <a:lnTo>
                  <a:pt x="656224" y="47287"/>
                </a:lnTo>
                <a:close/>
              </a:path>
              <a:path w="1078864" h="168910">
                <a:moveTo>
                  <a:pt x="759095" y="64901"/>
                </a:moveTo>
                <a:lnTo>
                  <a:pt x="738855" y="64901"/>
                </a:lnTo>
                <a:lnTo>
                  <a:pt x="738855" y="147575"/>
                </a:lnTo>
                <a:lnTo>
                  <a:pt x="741087" y="155192"/>
                </a:lnTo>
                <a:lnTo>
                  <a:pt x="745708" y="160588"/>
                </a:lnTo>
                <a:lnTo>
                  <a:pt x="750330" y="166142"/>
                </a:lnTo>
                <a:lnTo>
                  <a:pt x="757183" y="168839"/>
                </a:lnTo>
                <a:lnTo>
                  <a:pt x="771047" y="168839"/>
                </a:lnTo>
                <a:lnTo>
                  <a:pt x="776307" y="168046"/>
                </a:lnTo>
                <a:lnTo>
                  <a:pt x="781566" y="166618"/>
                </a:lnTo>
                <a:lnTo>
                  <a:pt x="781566" y="151701"/>
                </a:lnTo>
                <a:lnTo>
                  <a:pt x="767223" y="151701"/>
                </a:lnTo>
                <a:lnTo>
                  <a:pt x="763876" y="150590"/>
                </a:lnTo>
                <a:lnTo>
                  <a:pt x="761804" y="148210"/>
                </a:lnTo>
                <a:lnTo>
                  <a:pt x="759892" y="145830"/>
                </a:lnTo>
                <a:lnTo>
                  <a:pt x="759095" y="142339"/>
                </a:lnTo>
                <a:lnTo>
                  <a:pt x="759095" y="64901"/>
                </a:lnTo>
                <a:close/>
              </a:path>
              <a:path w="1078864" h="168910">
                <a:moveTo>
                  <a:pt x="781566" y="150432"/>
                </a:moveTo>
                <a:lnTo>
                  <a:pt x="777581" y="151384"/>
                </a:lnTo>
                <a:lnTo>
                  <a:pt x="774235" y="151701"/>
                </a:lnTo>
                <a:lnTo>
                  <a:pt x="781566" y="151701"/>
                </a:lnTo>
                <a:lnTo>
                  <a:pt x="781566" y="150432"/>
                </a:lnTo>
                <a:close/>
              </a:path>
              <a:path w="1078864" h="168910">
                <a:moveTo>
                  <a:pt x="781088" y="49350"/>
                </a:moveTo>
                <a:lnTo>
                  <a:pt x="717341" y="49350"/>
                </a:lnTo>
                <a:lnTo>
                  <a:pt x="717341" y="64901"/>
                </a:lnTo>
                <a:lnTo>
                  <a:pt x="781088" y="64901"/>
                </a:lnTo>
                <a:lnTo>
                  <a:pt x="781088" y="49350"/>
                </a:lnTo>
                <a:close/>
              </a:path>
              <a:path w="1078864" h="168910">
                <a:moveTo>
                  <a:pt x="759095" y="20787"/>
                </a:moveTo>
                <a:lnTo>
                  <a:pt x="738855" y="20787"/>
                </a:lnTo>
                <a:lnTo>
                  <a:pt x="738855" y="49350"/>
                </a:lnTo>
                <a:lnTo>
                  <a:pt x="759095" y="49350"/>
                </a:lnTo>
                <a:lnTo>
                  <a:pt x="759095" y="20787"/>
                </a:lnTo>
                <a:close/>
              </a:path>
              <a:path w="1078864" h="168910">
                <a:moveTo>
                  <a:pt x="826507" y="49350"/>
                </a:moveTo>
                <a:lnTo>
                  <a:pt x="806267" y="49350"/>
                </a:lnTo>
                <a:lnTo>
                  <a:pt x="806267" y="166618"/>
                </a:lnTo>
                <a:lnTo>
                  <a:pt x="826507" y="166618"/>
                </a:lnTo>
                <a:lnTo>
                  <a:pt x="826507" y="49350"/>
                </a:lnTo>
                <a:close/>
              </a:path>
              <a:path w="1078864" h="168910">
                <a:moveTo>
                  <a:pt x="820292" y="6506"/>
                </a:moveTo>
                <a:lnTo>
                  <a:pt x="812483" y="6506"/>
                </a:lnTo>
                <a:lnTo>
                  <a:pt x="809614" y="7616"/>
                </a:lnTo>
                <a:lnTo>
                  <a:pt x="805630" y="12218"/>
                </a:lnTo>
                <a:lnTo>
                  <a:pt x="804674" y="15074"/>
                </a:lnTo>
                <a:lnTo>
                  <a:pt x="804674" y="21422"/>
                </a:lnTo>
                <a:lnTo>
                  <a:pt x="805630" y="24119"/>
                </a:lnTo>
                <a:lnTo>
                  <a:pt x="807542" y="26341"/>
                </a:lnTo>
                <a:lnTo>
                  <a:pt x="809614" y="28563"/>
                </a:lnTo>
                <a:lnTo>
                  <a:pt x="812483" y="29515"/>
                </a:lnTo>
                <a:lnTo>
                  <a:pt x="820292" y="29515"/>
                </a:lnTo>
                <a:lnTo>
                  <a:pt x="823320" y="28563"/>
                </a:lnTo>
                <a:lnTo>
                  <a:pt x="827463" y="24119"/>
                </a:lnTo>
                <a:lnTo>
                  <a:pt x="828579" y="21422"/>
                </a:lnTo>
                <a:lnTo>
                  <a:pt x="828579" y="15074"/>
                </a:lnTo>
                <a:lnTo>
                  <a:pt x="827463" y="12218"/>
                </a:lnTo>
                <a:lnTo>
                  <a:pt x="825391" y="9997"/>
                </a:lnTo>
                <a:lnTo>
                  <a:pt x="823320" y="7616"/>
                </a:lnTo>
                <a:lnTo>
                  <a:pt x="820292" y="6506"/>
                </a:lnTo>
                <a:close/>
              </a:path>
              <a:path w="1078864" h="168910">
                <a:moveTo>
                  <a:pt x="906669" y="47287"/>
                </a:moveTo>
                <a:lnTo>
                  <a:pt x="868221" y="63691"/>
                </a:lnTo>
                <a:lnTo>
                  <a:pt x="853281" y="106952"/>
                </a:lnTo>
                <a:lnTo>
                  <a:pt x="853360" y="109333"/>
                </a:lnTo>
                <a:lnTo>
                  <a:pt x="868102" y="152336"/>
                </a:lnTo>
                <a:lnTo>
                  <a:pt x="906828" y="168839"/>
                </a:lnTo>
                <a:lnTo>
                  <a:pt x="914687" y="168363"/>
                </a:lnTo>
                <a:lnTo>
                  <a:pt x="945525" y="152495"/>
                </a:lnTo>
                <a:lnTo>
                  <a:pt x="906828" y="152495"/>
                </a:lnTo>
                <a:lnTo>
                  <a:pt x="899652" y="151751"/>
                </a:lnTo>
                <a:lnTo>
                  <a:pt x="874088" y="118616"/>
                </a:lnTo>
                <a:lnTo>
                  <a:pt x="873520" y="109333"/>
                </a:lnTo>
                <a:lnTo>
                  <a:pt x="874088" y="98919"/>
                </a:lnTo>
                <a:lnTo>
                  <a:pt x="899592" y="64376"/>
                </a:lnTo>
                <a:lnTo>
                  <a:pt x="906669" y="63632"/>
                </a:lnTo>
                <a:lnTo>
                  <a:pt x="945380" y="63632"/>
                </a:lnTo>
                <a:lnTo>
                  <a:pt x="937573" y="56526"/>
                </a:lnTo>
                <a:lnTo>
                  <a:pt x="928442" y="51373"/>
                </a:lnTo>
                <a:lnTo>
                  <a:pt x="918145" y="48304"/>
                </a:lnTo>
                <a:lnTo>
                  <a:pt x="906669" y="47287"/>
                </a:lnTo>
                <a:close/>
              </a:path>
              <a:path w="1078864" h="168910">
                <a:moveTo>
                  <a:pt x="945380" y="63632"/>
                </a:moveTo>
                <a:lnTo>
                  <a:pt x="906669" y="63632"/>
                </a:lnTo>
                <a:lnTo>
                  <a:pt x="913955" y="64378"/>
                </a:lnTo>
                <a:lnTo>
                  <a:pt x="920494" y="66627"/>
                </a:lnTo>
                <a:lnTo>
                  <a:pt x="940295" y="106952"/>
                </a:lnTo>
                <a:lnTo>
                  <a:pt x="939752" y="117096"/>
                </a:lnTo>
                <a:lnTo>
                  <a:pt x="914179" y="151753"/>
                </a:lnTo>
                <a:lnTo>
                  <a:pt x="906828" y="152495"/>
                </a:lnTo>
                <a:lnTo>
                  <a:pt x="945525" y="152495"/>
                </a:lnTo>
                <a:lnTo>
                  <a:pt x="960534" y="109333"/>
                </a:lnTo>
                <a:lnTo>
                  <a:pt x="960467" y="106952"/>
                </a:lnTo>
                <a:lnTo>
                  <a:pt x="959606" y="94808"/>
                </a:lnTo>
                <a:lnTo>
                  <a:pt x="956809" y="83110"/>
                </a:lnTo>
                <a:lnTo>
                  <a:pt x="952130" y="72781"/>
                </a:lnTo>
                <a:lnTo>
                  <a:pt x="945554" y="63790"/>
                </a:lnTo>
                <a:lnTo>
                  <a:pt x="945380" y="63632"/>
                </a:lnTo>
                <a:close/>
              </a:path>
              <a:path w="1078864" h="168910">
                <a:moveTo>
                  <a:pt x="1004998" y="49350"/>
                </a:moveTo>
                <a:lnTo>
                  <a:pt x="985874" y="49350"/>
                </a:lnTo>
                <a:lnTo>
                  <a:pt x="985874" y="166618"/>
                </a:lnTo>
                <a:lnTo>
                  <a:pt x="1005795" y="166618"/>
                </a:lnTo>
                <a:lnTo>
                  <a:pt x="1005795" y="83150"/>
                </a:lnTo>
                <a:lnTo>
                  <a:pt x="1008663" y="77437"/>
                </a:lnTo>
                <a:lnTo>
                  <a:pt x="1012647" y="72835"/>
                </a:lnTo>
                <a:lnTo>
                  <a:pt x="1017428" y="69344"/>
                </a:lnTo>
                <a:lnTo>
                  <a:pt x="1022369" y="65853"/>
                </a:lnTo>
                <a:lnTo>
                  <a:pt x="1028106" y="64108"/>
                </a:lnTo>
                <a:lnTo>
                  <a:pt x="1072387" y="64108"/>
                </a:lnTo>
                <a:lnTo>
                  <a:pt x="1072300" y="63949"/>
                </a:lnTo>
                <a:lnTo>
                  <a:pt x="1005476" y="63949"/>
                </a:lnTo>
                <a:lnTo>
                  <a:pt x="1004998" y="49350"/>
                </a:lnTo>
                <a:close/>
              </a:path>
              <a:path w="1078864" h="168910">
                <a:moveTo>
                  <a:pt x="1072387" y="64108"/>
                </a:moveTo>
                <a:lnTo>
                  <a:pt x="1042768" y="64108"/>
                </a:lnTo>
                <a:lnTo>
                  <a:pt x="1048664" y="66171"/>
                </a:lnTo>
                <a:lnTo>
                  <a:pt x="1052330" y="70296"/>
                </a:lnTo>
                <a:lnTo>
                  <a:pt x="1056314" y="74264"/>
                </a:lnTo>
                <a:lnTo>
                  <a:pt x="1058226" y="80452"/>
                </a:lnTo>
                <a:lnTo>
                  <a:pt x="1058276" y="83150"/>
                </a:lnTo>
                <a:lnTo>
                  <a:pt x="1058386" y="166618"/>
                </a:lnTo>
                <a:lnTo>
                  <a:pt x="1078466" y="166618"/>
                </a:lnTo>
                <a:lnTo>
                  <a:pt x="1078466" y="89021"/>
                </a:lnTo>
                <a:lnTo>
                  <a:pt x="1076018" y="70785"/>
                </a:lnTo>
                <a:lnTo>
                  <a:pt x="1072387" y="64108"/>
                </a:lnTo>
                <a:close/>
              </a:path>
              <a:path w="1078864" h="168910">
                <a:moveTo>
                  <a:pt x="1040855" y="47287"/>
                </a:moveTo>
                <a:lnTo>
                  <a:pt x="1030397" y="48329"/>
                </a:lnTo>
                <a:lnTo>
                  <a:pt x="1021014" y="51453"/>
                </a:lnTo>
                <a:lnTo>
                  <a:pt x="1012707" y="56660"/>
                </a:lnTo>
                <a:lnTo>
                  <a:pt x="1005476" y="63949"/>
                </a:lnTo>
                <a:lnTo>
                  <a:pt x="1072300" y="63949"/>
                </a:lnTo>
                <a:lnTo>
                  <a:pt x="1068924" y="57741"/>
                </a:lnTo>
                <a:lnTo>
                  <a:pt x="1057198" y="49903"/>
                </a:lnTo>
                <a:lnTo>
                  <a:pt x="1040855" y="472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917512" y="2588158"/>
            <a:ext cx="2599690" cy="1530350"/>
            <a:chOff x="1917512" y="2588158"/>
            <a:chExt cx="2599690" cy="1530350"/>
          </a:xfrm>
        </p:grpSpPr>
        <p:sp>
          <p:nvSpPr>
            <p:cNvPr id="9" name="object 9"/>
            <p:cNvSpPr/>
            <p:nvPr/>
          </p:nvSpPr>
          <p:spPr>
            <a:xfrm>
              <a:off x="1943194" y="2594115"/>
              <a:ext cx="2567940" cy="1464310"/>
            </a:xfrm>
            <a:custGeom>
              <a:avLst/>
              <a:gdLst/>
              <a:ahLst/>
              <a:cxnLst/>
              <a:rect l="l" t="t" r="r" b="b"/>
              <a:pathLst>
                <a:path w="2567940" h="1464310">
                  <a:moveTo>
                    <a:pt x="2567827" y="0"/>
                  </a:moveTo>
                  <a:lnTo>
                    <a:pt x="2515705" y="418"/>
                  </a:lnTo>
                  <a:lnTo>
                    <a:pt x="2463601" y="1667"/>
                  </a:lnTo>
                  <a:lnTo>
                    <a:pt x="2411535" y="3735"/>
                  </a:lnTo>
                  <a:lnTo>
                    <a:pt x="2359527" y="6610"/>
                  </a:lnTo>
                  <a:lnTo>
                    <a:pt x="2307595" y="10281"/>
                  </a:lnTo>
                  <a:lnTo>
                    <a:pt x="2255758" y="14737"/>
                  </a:lnTo>
                  <a:lnTo>
                    <a:pt x="2204035" y="19966"/>
                  </a:lnTo>
                  <a:lnTo>
                    <a:pt x="2152446" y="25956"/>
                  </a:lnTo>
                  <a:lnTo>
                    <a:pt x="2101009" y="32697"/>
                  </a:lnTo>
                  <a:lnTo>
                    <a:pt x="2049743" y="40177"/>
                  </a:lnTo>
                  <a:lnTo>
                    <a:pt x="1998668" y="48385"/>
                  </a:lnTo>
                  <a:lnTo>
                    <a:pt x="1947803" y="57309"/>
                  </a:lnTo>
                  <a:lnTo>
                    <a:pt x="1897166" y="66937"/>
                  </a:lnTo>
                  <a:lnTo>
                    <a:pt x="1846777" y="77259"/>
                  </a:lnTo>
                  <a:lnTo>
                    <a:pt x="1796654" y="88264"/>
                  </a:lnTo>
                  <a:lnTo>
                    <a:pt x="1746817" y="99938"/>
                  </a:lnTo>
                  <a:lnTo>
                    <a:pt x="1697285" y="112272"/>
                  </a:lnTo>
                  <a:lnTo>
                    <a:pt x="1648076" y="125254"/>
                  </a:lnTo>
                  <a:lnTo>
                    <a:pt x="1599211" y="138873"/>
                  </a:lnTo>
                  <a:lnTo>
                    <a:pt x="1550707" y="153116"/>
                  </a:lnTo>
                  <a:lnTo>
                    <a:pt x="1502584" y="167974"/>
                  </a:lnTo>
                  <a:lnTo>
                    <a:pt x="1454862" y="183433"/>
                  </a:lnTo>
                  <a:lnTo>
                    <a:pt x="1407558" y="199484"/>
                  </a:lnTo>
                  <a:lnTo>
                    <a:pt x="1360692" y="216114"/>
                  </a:lnTo>
                  <a:lnTo>
                    <a:pt x="1314284" y="233312"/>
                  </a:lnTo>
                  <a:lnTo>
                    <a:pt x="1268352" y="251067"/>
                  </a:lnTo>
                  <a:lnTo>
                    <a:pt x="1222915" y="269367"/>
                  </a:lnTo>
                  <a:lnTo>
                    <a:pt x="1177992" y="288202"/>
                  </a:lnTo>
                  <a:lnTo>
                    <a:pt x="1133602" y="307558"/>
                  </a:lnTo>
                  <a:lnTo>
                    <a:pt x="1089765" y="327427"/>
                  </a:lnTo>
                  <a:lnTo>
                    <a:pt x="1046500" y="347794"/>
                  </a:lnTo>
                  <a:lnTo>
                    <a:pt x="1003825" y="368651"/>
                  </a:lnTo>
                  <a:lnTo>
                    <a:pt x="961759" y="389984"/>
                  </a:lnTo>
                  <a:lnTo>
                    <a:pt x="920322" y="411783"/>
                  </a:lnTo>
                  <a:lnTo>
                    <a:pt x="879532" y="434036"/>
                  </a:lnTo>
                  <a:lnTo>
                    <a:pt x="839410" y="456732"/>
                  </a:lnTo>
                  <a:lnTo>
                    <a:pt x="799972" y="479860"/>
                  </a:lnTo>
                  <a:lnTo>
                    <a:pt x="752290" y="508961"/>
                  </a:lnTo>
                  <a:lnTo>
                    <a:pt x="705714" y="538680"/>
                  </a:lnTo>
                  <a:lnTo>
                    <a:pt x="660281" y="568995"/>
                  </a:lnTo>
                  <a:lnTo>
                    <a:pt x="616026" y="599887"/>
                  </a:lnTo>
                  <a:lnTo>
                    <a:pt x="572987" y="631332"/>
                  </a:lnTo>
                  <a:lnTo>
                    <a:pt x="531199" y="663311"/>
                  </a:lnTo>
                  <a:lnTo>
                    <a:pt x="490697" y="695801"/>
                  </a:lnTo>
                  <a:lnTo>
                    <a:pt x="451518" y="728783"/>
                  </a:lnTo>
                  <a:lnTo>
                    <a:pt x="413698" y="762234"/>
                  </a:lnTo>
                  <a:lnTo>
                    <a:pt x="377273" y="796134"/>
                  </a:lnTo>
                  <a:lnTo>
                    <a:pt x="342279" y="830461"/>
                  </a:lnTo>
                  <a:lnTo>
                    <a:pt x="308751" y="865195"/>
                  </a:lnTo>
                  <a:lnTo>
                    <a:pt x="276726" y="900313"/>
                  </a:lnTo>
                  <a:lnTo>
                    <a:pt x="246239" y="935796"/>
                  </a:lnTo>
                  <a:lnTo>
                    <a:pt x="217328" y="971621"/>
                  </a:lnTo>
                  <a:lnTo>
                    <a:pt x="183449" y="1016852"/>
                  </a:lnTo>
                  <a:lnTo>
                    <a:pt x="152143" y="1062541"/>
                  </a:lnTo>
                  <a:lnTo>
                    <a:pt x="123481" y="1108644"/>
                  </a:lnTo>
                  <a:lnTo>
                    <a:pt x="97536" y="1155118"/>
                  </a:lnTo>
                  <a:lnTo>
                    <a:pt x="74381" y="1201918"/>
                  </a:lnTo>
                  <a:lnTo>
                    <a:pt x="54089" y="1249000"/>
                  </a:lnTo>
                  <a:lnTo>
                    <a:pt x="29178" y="1320150"/>
                  </a:lnTo>
                  <a:lnTo>
                    <a:pt x="11091" y="1391657"/>
                  </a:lnTo>
                  <a:lnTo>
                    <a:pt x="2149" y="1445414"/>
                  </a:lnTo>
                  <a:lnTo>
                    <a:pt x="63" y="1463382"/>
                  </a:lnTo>
                  <a:lnTo>
                    <a:pt x="0" y="1464017"/>
                  </a:lnTo>
                </a:path>
              </a:pathLst>
            </a:custGeom>
            <a:ln w="1191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23480" y="4057180"/>
              <a:ext cx="40005" cy="55244"/>
            </a:xfrm>
            <a:custGeom>
              <a:avLst/>
              <a:gdLst/>
              <a:ahLst/>
              <a:cxnLst/>
              <a:rect l="l" t="t" r="r" b="b"/>
              <a:pathLst>
                <a:path w="40005" h="55245">
                  <a:moveTo>
                    <a:pt x="0" y="0"/>
                  </a:moveTo>
                  <a:lnTo>
                    <a:pt x="16956" y="54904"/>
                  </a:lnTo>
                  <a:lnTo>
                    <a:pt x="39427" y="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23480" y="4057180"/>
              <a:ext cx="40005" cy="55244"/>
            </a:xfrm>
            <a:custGeom>
              <a:avLst/>
              <a:gdLst/>
              <a:ahLst/>
              <a:cxnLst/>
              <a:rect l="l" t="t" r="r" b="b"/>
              <a:pathLst>
                <a:path w="40005" h="55245">
                  <a:moveTo>
                    <a:pt x="0" y="0"/>
                  </a:moveTo>
                  <a:lnTo>
                    <a:pt x="16956" y="54904"/>
                  </a:lnTo>
                  <a:lnTo>
                    <a:pt x="39427" y="2062"/>
                  </a:lnTo>
                  <a:lnTo>
                    <a:pt x="0" y="0"/>
                  </a:lnTo>
                  <a:close/>
                </a:path>
              </a:pathLst>
            </a:custGeom>
            <a:ln w="1193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641065" y="4689916"/>
            <a:ext cx="531663" cy="673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1764" y="5527085"/>
            <a:ext cx="1938377" cy="221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894386" y="3403472"/>
            <a:ext cx="1599565" cy="1275715"/>
            <a:chOff x="4894386" y="3403472"/>
            <a:chExt cx="1599565" cy="1275715"/>
          </a:xfrm>
        </p:grpSpPr>
        <p:sp>
          <p:nvSpPr>
            <p:cNvPr id="15" name="object 15"/>
            <p:cNvSpPr/>
            <p:nvPr/>
          </p:nvSpPr>
          <p:spPr>
            <a:xfrm>
              <a:off x="4919797" y="3409433"/>
              <a:ext cx="1568450" cy="1210310"/>
            </a:xfrm>
            <a:custGeom>
              <a:avLst/>
              <a:gdLst/>
              <a:ahLst/>
              <a:cxnLst/>
              <a:rect l="l" t="t" r="r" b="b"/>
              <a:pathLst>
                <a:path w="1568450" h="1210310">
                  <a:moveTo>
                    <a:pt x="1568168" y="0"/>
                  </a:moveTo>
                  <a:lnTo>
                    <a:pt x="1566436" y="45965"/>
                  </a:lnTo>
                  <a:lnTo>
                    <a:pt x="1561329" y="90537"/>
                  </a:lnTo>
                  <a:lnTo>
                    <a:pt x="1552983" y="133741"/>
                  </a:lnTo>
                  <a:lnTo>
                    <a:pt x="1541533" y="175602"/>
                  </a:lnTo>
                  <a:lnTo>
                    <a:pt x="1527114" y="216147"/>
                  </a:lnTo>
                  <a:lnTo>
                    <a:pt x="1509860" y="255401"/>
                  </a:lnTo>
                  <a:lnTo>
                    <a:pt x="1489907" y="293390"/>
                  </a:lnTo>
                  <a:lnTo>
                    <a:pt x="1467391" y="330140"/>
                  </a:lnTo>
                  <a:lnTo>
                    <a:pt x="1442445" y="365677"/>
                  </a:lnTo>
                  <a:lnTo>
                    <a:pt x="1415204" y="400026"/>
                  </a:lnTo>
                  <a:lnTo>
                    <a:pt x="1385805" y="433212"/>
                  </a:lnTo>
                  <a:lnTo>
                    <a:pt x="1354382" y="465263"/>
                  </a:lnTo>
                  <a:lnTo>
                    <a:pt x="1321070" y="496204"/>
                  </a:lnTo>
                  <a:lnTo>
                    <a:pt x="1286003" y="526060"/>
                  </a:lnTo>
                  <a:lnTo>
                    <a:pt x="1249318" y="554857"/>
                  </a:lnTo>
                  <a:lnTo>
                    <a:pt x="1211149" y="582622"/>
                  </a:lnTo>
                  <a:lnTo>
                    <a:pt x="1171631" y="609379"/>
                  </a:lnTo>
                  <a:lnTo>
                    <a:pt x="1130899" y="635155"/>
                  </a:lnTo>
                  <a:lnTo>
                    <a:pt x="1089089" y="659976"/>
                  </a:lnTo>
                  <a:lnTo>
                    <a:pt x="1046334" y="683866"/>
                  </a:lnTo>
                  <a:lnTo>
                    <a:pt x="1002771" y="706853"/>
                  </a:lnTo>
                  <a:lnTo>
                    <a:pt x="958534" y="728961"/>
                  </a:lnTo>
                  <a:lnTo>
                    <a:pt x="913759" y="750217"/>
                  </a:lnTo>
                  <a:lnTo>
                    <a:pt x="868579" y="770647"/>
                  </a:lnTo>
                  <a:lnTo>
                    <a:pt x="823131" y="790275"/>
                  </a:lnTo>
                  <a:lnTo>
                    <a:pt x="777550" y="809129"/>
                  </a:lnTo>
                  <a:lnTo>
                    <a:pt x="723692" y="830440"/>
                  </a:lnTo>
                  <a:lnTo>
                    <a:pt x="670057" y="850843"/>
                  </a:lnTo>
                  <a:lnTo>
                    <a:pt x="616867" y="870476"/>
                  </a:lnTo>
                  <a:lnTo>
                    <a:pt x="564345" y="889476"/>
                  </a:lnTo>
                  <a:lnTo>
                    <a:pt x="512715" y="907982"/>
                  </a:lnTo>
                  <a:lnTo>
                    <a:pt x="462198" y="926132"/>
                  </a:lnTo>
                  <a:lnTo>
                    <a:pt x="413017" y="944064"/>
                  </a:lnTo>
                  <a:lnTo>
                    <a:pt x="365395" y="961915"/>
                  </a:lnTo>
                  <a:lnTo>
                    <a:pt x="319554" y="979825"/>
                  </a:lnTo>
                  <a:lnTo>
                    <a:pt x="275718" y="997930"/>
                  </a:lnTo>
                  <a:lnTo>
                    <a:pt x="234109" y="1016370"/>
                  </a:lnTo>
                  <a:lnTo>
                    <a:pt x="180863" y="1042555"/>
                  </a:lnTo>
                  <a:lnTo>
                    <a:pt x="132891" y="1069945"/>
                  </a:lnTo>
                  <a:lnTo>
                    <a:pt x="90746" y="1098913"/>
                  </a:lnTo>
                  <a:lnTo>
                    <a:pt x="54981" y="1129829"/>
                  </a:lnTo>
                  <a:lnTo>
                    <a:pt x="26056" y="1163192"/>
                  </a:lnTo>
                  <a:lnTo>
                    <a:pt x="4781" y="1199174"/>
                  </a:lnTo>
                  <a:lnTo>
                    <a:pt x="637" y="1208536"/>
                  </a:lnTo>
                  <a:lnTo>
                    <a:pt x="0" y="1210281"/>
                  </a:lnTo>
                </a:path>
              </a:pathLst>
            </a:custGeom>
            <a:ln w="1192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00354" y="4616065"/>
              <a:ext cx="39370" cy="57150"/>
            </a:xfrm>
            <a:custGeom>
              <a:avLst/>
              <a:gdLst/>
              <a:ahLst/>
              <a:cxnLst/>
              <a:rect l="l" t="t" r="r" b="b"/>
              <a:pathLst>
                <a:path w="39370" h="57150">
                  <a:moveTo>
                    <a:pt x="0" y="0"/>
                  </a:moveTo>
                  <a:lnTo>
                    <a:pt x="9562" y="56808"/>
                  </a:lnTo>
                  <a:lnTo>
                    <a:pt x="38885" y="7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00354" y="4616065"/>
              <a:ext cx="39370" cy="57150"/>
            </a:xfrm>
            <a:custGeom>
              <a:avLst/>
              <a:gdLst/>
              <a:ahLst/>
              <a:cxnLst/>
              <a:rect l="l" t="t" r="r" b="b"/>
              <a:pathLst>
                <a:path w="39370" h="57150">
                  <a:moveTo>
                    <a:pt x="0" y="0"/>
                  </a:moveTo>
                  <a:lnTo>
                    <a:pt x="9562" y="56808"/>
                  </a:lnTo>
                  <a:lnTo>
                    <a:pt x="38885" y="7140"/>
                  </a:lnTo>
                  <a:lnTo>
                    <a:pt x="0" y="0"/>
                  </a:lnTo>
                  <a:close/>
                </a:path>
              </a:pathLst>
            </a:custGeom>
            <a:ln w="1193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7120492" y="5231949"/>
            <a:ext cx="1895348" cy="2292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29803" y="2360294"/>
            <a:ext cx="531662" cy="673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30502" y="3197431"/>
            <a:ext cx="1938377" cy="221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6821130" y="2056731"/>
            <a:ext cx="3173730" cy="2333625"/>
            <a:chOff x="6821130" y="2056731"/>
            <a:chExt cx="3173730" cy="2333625"/>
          </a:xfrm>
        </p:grpSpPr>
        <p:sp>
          <p:nvSpPr>
            <p:cNvPr id="22" name="object 22"/>
            <p:cNvSpPr/>
            <p:nvPr/>
          </p:nvSpPr>
          <p:spPr>
            <a:xfrm>
              <a:off x="6827098" y="2594115"/>
              <a:ext cx="1290320" cy="1736725"/>
            </a:xfrm>
            <a:custGeom>
              <a:avLst/>
              <a:gdLst/>
              <a:ahLst/>
              <a:cxnLst/>
              <a:rect l="l" t="t" r="r" b="b"/>
              <a:pathLst>
                <a:path w="1290320" h="1736725">
                  <a:moveTo>
                    <a:pt x="0" y="0"/>
                  </a:moveTo>
                  <a:lnTo>
                    <a:pt x="44000" y="1390"/>
                  </a:lnTo>
                  <a:lnTo>
                    <a:pt x="87957" y="5517"/>
                  </a:lnTo>
                  <a:lnTo>
                    <a:pt x="131824" y="12319"/>
                  </a:lnTo>
                  <a:lnTo>
                    <a:pt x="175556" y="21730"/>
                  </a:lnTo>
                  <a:lnTo>
                    <a:pt x="219109" y="33689"/>
                  </a:lnTo>
                  <a:lnTo>
                    <a:pt x="262434" y="48130"/>
                  </a:lnTo>
                  <a:lnTo>
                    <a:pt x="305489" y="64990"/>
                  </a:lnTo>
                  <a:lnTo>
                    <a:pt x="348225" y="84206"/>
                  </a:lnTo>
                  <a:lnTo>
                    <a:pt x="390599" y="105714"/>
                  </a:lnTo>
                  <a:lnTo>
                    <a:pt x="432565" y="129450"/>
                  </a:lnTo>
                  <a:lnTo>
                    <a:pt x="474076" y="155351"/>
                  </a:lnTo>
                  <a:lnTo>
                    <a:pt x="515087" y="183353"/>
                  </a:lnTo>
                  <a:lnTo>
                    <a:pt x="555553" y="213392"/>
                  </a:lnTo>
                  <a:lnTo>
                    <a:pt x="595427" y="245404"/>
                  </a:lnTo>
                  <a:lnTo>
                    <a:pt x="634665" y="279327"/>
                  </a:lnTo>
                  <a:lnTo>
                    <a:pt x="673221" y="315095"/>
                  </a:lnTo>
                  <a:lnTo>
                    <a:pt x="711049" y="352647"/>
                  </a:lnTo>
                  <a:lnTo>
                    <a:pt x="748103" y="391917"/>
                  </a:lnTo>
                  <a:lnTo>
                    <a:pt x="784338" y="432842"/>
                  </a:lnTo>
                  <a:lnTo>
                    <a:pt x="819708" y="475360"/>
                  </a:lnTo>
                  <a:lnTo>
                    <a:pt x="854168" y="519405"/>
                  </a:lnTo>
                  <a:lnTo>
                    <a:pt x="887672" y="564914"/>
                  </a:lnTo>
                  <a:lnTo>
                    <a:pt x="915259" y="604516"/>
                  </a:lnTo>
                  <a:lnTo>
                    <a:pt x="942099" y="645077"/>
                  </a:lnTo>
                  <a:lnTo>
                    <a:pt x="968166" y="686560"/>
                  </a:lnTo>
                  <a:lnTo>
                    <a:pt x="993433" y="728927"/>
                  </a:lnTo>
                  <a:lnTo>
                    <a:pt x="1017871" y="772141"/>
                  </a:lnTo>
                  <a:lnTo>
                    <a:pt x="1041454" y="816163"/>
                  </a:lnTo>
                  <a:lnTo>
                    <a:pt x="1064153" y="860956"/>
                  </a:lnTo>
                  <a:lnTo>
                    <a:pt x="1085942" y="906482"/>
                  </a:lnTo>
                  <a:lnTo>
                    <a:pt x="1106793" y="952704"/>
                  </a:lnTo>
                  <a:lnTo>
                    <a:pt x="1126679" y="999584"/>
                  </a:lnTo>
                  <a:lnTo>
                    <a:pt x="1145571" y="1047084"/>
                  </a:lnTo>
                  <a:lnTo>
                    <a:pt x="1163444" y="1095166"/>
                  </a:lnTo>
                  <a:lnTo>
                    <a:pt x="1180269" y="1143793"/>
                  </a:lnTo>
                  <a:lnTo>
                    <a:pt x="1194910" y="1189422"/>
                  </a:lnTo>
                  <a:lnTo>
                    <a:pt x="1208622" y="1235433"/>
                  </a:lnTo>
                  <a:lnTo>
                    <a:pt x="1221375" y="1281803"/>
                  </a:lnTo>
                  <a:lnTo>
                    <a:pt x="1233138" y="1328506"/>
                  </a:lnTo>
                  <a:lnTo>
                    <a:pt x="1243881" y="1375518"/>
                  </a:lnTo>
                  <a:lnTo>
                    <a:pt x="1253573" y="1422812"/>
                  </a:lnTo>
                  <a:lnTo>
                    <a:pt x="1262184" y="1470364"/>
                  </a:lnTo>
                  <a:lnTo>
                    <a:pt x="1268842" y="1512195"/>
                  </a:lnTo>
                  <a:lnTo>
                    <a:pt x="1274694" y="1554129"/>
                  </a:lnTo>
                  <a:lnTo>
                    <a:pt x="1279709" y="1596153"/>
                  </a:lnTo>
                  <a:lnTo>
                    <a:pt x="1283858" y="1638252"/>
                  </a:lnTo>
                  <a:lnTo>
                    <a:pt x="1287045" y="1680541"/>
                  </a:lnTo>
                  <a:lnTo>
                    <a:pt x="1289276" y="1722830"/>
                  </a:lnTo>
                  <a:lnTo>
                    <a:pt x="1289435" y="1726321"/>
                  </a:lnTo>
                  <a:lnTo>
                    <a:pt x="1289595" y="1729812"/>
                  </a:lnTo>
                  <a:lnTo>
                    <a:pt x="1289754" y="1733462"/>
                  </a:lnTo>
                  <a:lnTo>
                    <a:pt x="1289914" y="1736160"/>
                  </a:lnTo>
                </a:path>
              </a:pathLst>
            </a:custGeom>
            <a:ln w="1193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97250" y="4329799"/>
              <a:ext cx="40005" cy="54610"/>
            </a:xfrm>
            <a:custGeom>
              <a:avLst/>
              <a:gdLst/>
              <a:ahLst/>
              <a:cxnLst/>
              <a:rect l="l" t="t" r="r" b="b"/>
              <a:pathLst>
                <a:path w="40004" h="54610">
                  <a:moveTo>
                    <a:pt x="39522" y="0"/>
                  </a:moveTo>
                  <a:lnTo>
                    <a:pt x="0" y="793"/>
                  </a:lnTo>
                  <a:lnTo>
                    <a:pt x="20717" y="54428"/>
                  </a:lnTo>
                  <a:lnTo>
                    <a:pt x="3952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97250" y="4329799"/>
              <a:ext cx="40005" cy="54610"/>
            </a:xfrm>
            <a:custGeom>
              <a:avLst/>
              <a:gdLst/>
              <a:ahLst/>
              <a:cxnLst/>
              <a:rect l="l" t="t" r="r" b="b"/>
              <a:pathLst>
                <a:path w="40004" h="54610">
                  <a:moveTo>
                    <a:pt x="0" y="793"/>
                  </a:moveTo>
                  <a:lnTo>
                    <a:pt x="20717" y="54428"/>
                  </a:lnTo>
                  <a:lnTo>
                    <a:pt x="39522" y="0"/>
                  </a:lnTo>
                  <a:lnTo>
                    <a:pt x="0" y="793"/>
                  </a:lnTo>
                  <a:close/>
                </a:path>
              </a:pathLst>
            </a:custGeom>
            <a:ln w="1193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27098" y="2062683"/>
              <a:ext cx="3138170" cy="531495"/>
            </a:xfrm>
            <a:custGeom>
              <a:avLst/>
              <a:gdLst/>
              <a:ahLst/>
              <a:cxnLst/>
              <a:rect l="l" t="t" r="r" b="b"/>
              <a:pathLst>
                <a:path w="3138170" h="531494">
                  <a:moveTo>
                    <a:pt x="0" y="531432"/>
                  </a:moveTo>
                  <a:lnTo>
                    <a:pt x="71540" y="530998"/>
                  </a:lnTo>
                  <a:lnTo>
                    <a:pt x="141072" y="529714"/>
                  </a:lnTo>
                  <a:lnTo>
                    <a:pt x="208640" y="527610"/>
                  </a:lnTo>
                  <a:lnTo>
                    <a:pt x="274287" y="524714"/>
                  </a:lnTo>
                  <a:lnTo>
                    <a:pt x="338058" y="521056"/>
                  </a:lnTo>
                  <a:lnTo>
                    <a:pt x="399996" y="516663"/>
                  </a:lnTo>
                  <a:lnTo>
                    <a:pt x="460146" y="511564"/>
                  </a:lnTo>
                  <a:lnTo>
                    <a:pt x="518552" y="505790"/>
                  </a:lnTo>
                  <a:lnTo>
                    <a:pt x="575257" y="499367"/>
                  </a:lnTo>
                  <a:lnTo>
                    <a:pt x="630307" y="492325"/>
                  </a:lnTo>
                  <a:lnTo>
                    <a:pt x="683744" y="484693"/>
                  </a:lnTo>
                  <a:lnTo>
                    <a:pt x="735613" y="476499"/>
                  </a:lnTo>
                  <a:lnTo>
                    <a:pt x="785959" y="467773"/>
                  </a:lnTo>
                  <a:lnTo>
                    <a:pt x="834824" y="458542"/>
                  </a:lnTo>
                  <a:lnTo>
                    <a:pt x="882254" y="448837"/>
                  </a:lnTo>
                  <a:lnTo>
                    <a:pt x="928291" y="438685"/>
                  </a:lnTo>
                  <a:lnTo>
                    <a:pt x="972981" y="428115"/>
                  </a:lnTo>
                  <a:lnTo>
                    <a:pt x="1016368" y="417157"/>
                  </a:lnTo>
                  <a:lnTo>
                    <a:pt x="1058494" y="405838"/>
                  </a:lnTo>
                  <a:lnTo>
                    <a:pt x="1099405" y="394188"/>
                  </a:lnTo>
                  <a:lnTo>
                    <a:pt x="1139145" y="382235"/>
                  </a:lnTo>
                  <a:lnTo>
                    <a:pt x="1177757" y="370009"/>
                  </a:lnTo>
                  <a:lnTo>
                    <a:pt x="1215286" y="357538"/>
                  </a:lnTo>
                  <a:lnTo>
                    <a:pt x="1251775" y="344850"/>
                  </a:lnTo>
                  <a:lnTo>
                    <a:pt x="1321812" y="318941"/>
                  </a:lnTo>
                  <a:lnTo>
                    <a:pt x="1388220" y="292513"/>
                  </a:lnTo>
                  <a:lnTo>
                    <a:pt x="1451352" y="265795"/>
                  </a:lnTo>
                  <a:lnTo>
                    <a:pt x="1501699" y="243477"/>
                  </a:lnTo>
                  <a:lnTo>
                    <a:pt x="1550291" y="221265"/>
                  </a:lnTo>
                  <a:lnTo>
                    <a:pt x="1597396" y="199306"/>
                  </a:lnTo>
                  <a:lnTo>
                    <a:pt x="1643287" y="177745"/>
                  </a:lnTo>
                  <a:lnTo>
                    <a:pt x="1688235" y="156731"/>
                  </a:lnTo>
                  <a:lnTo>
                    <a:pt x="1732510" y="136409"/>
                  </a:lnTo>
                  <a:lnTo>
                    <a:pt x="1776384" y="116926"/>
                  </a:lnTo>
                  <a:lnTo>
                    <a:pt x="1820128" y="98430"/>
                  </a:lnTo>
                  <a:lnTo>
                    <a:pt x="1864012" y="81067"/>
                  </a:lnTo>
                  <a:lnTo>
                    <a:pt x="1908308" y="64984"/>
                  </a:lnTo>
                  <a:lnTo>
                    <a:pt x="1953287" y="50327"/>
                  </a:lnTo>
                  <a:lnTo>
                    <a:pt x="1999219" y="37243"/>
                  </a:lnTo>
                  <a:lnTo>
                    <a:pt x="2046376" y="25880"/>
                  </a:lnTo>
                  <a:lnTo>
                    <a:pt x="2095029" y="16383"/>
                  </a:lnTo>
                  <a:lnTo>
                    <a:pt x="2145449" y="8900"/>
                  </a:lnTo>
                  <a:lnTo>
                    <a:pt x="2197907" y="3577"/>
                  </a:lnTo>
                  <a:lnTo>
                    <a:pt x="2252673" y="561"/>
                  </a:lnTo>
                  <a:lnTo>
                    <a:pt x="2310020" y="0"/>
                  </a:lnTo>
                  <a:lnTo>
                    <a:pt x="2358941" y="1423"/>
                  </a:lnTo>
                  <a:lnTo>
                    <a:pt x="2409403" y="4514"/>
                  </a:lnTo>
                  <a:lnTo>
                    <a:pt x="2461033" y="9197"/>
                  </a:lnTo>
                  <a:lnTo>
                    <a:pt x="2513459" y="15393"/>
                  </a:lnTo>
                  <a:lnTo>
                    <a:pt x="2566309" y="23024"/>
                  </a:lnTo>
                  <a:lnTo>
                    <a:pt x="2619210" y="32011"/>
                  </a:lnTo>
                  <a:lnTo>
                    <a:pt x="2671791" y="42278"/>
                  </a:lnTo>
                  <a:lnTo>
                    <a:pt x="2723680" y="53746"/>
                  </a:lnTo>
                  <a:lnTo>
                    <a:pt x="2774504" y="66336"/>
                  </a:lnTo>
                  <a:lnTo>
                    <a:pt x="2823891" y="79972"/>
                  </a:lnTo>
                  <a:lnTo>
                    <a:pt x="2871469" y="94575"/>
                  </a:lnTo>
                  <a:lnTo>
                    <a:pt x="2921224" y="111675"/>
                  </a:lnTo>
                  <a:lnTo>
                    <a:pt x="2967851" y="129765"/>
                  </a:lnTo>
                  <a:lnTo>
                    <a:pt x="3010860" y="148731"/>
                  </a:lnTo>
                  <a:lnTo>
                    <a:pt x="3049760" y="168458"/>
                  </a:lnTo>
                  <a:lnTo>
                    <a:pt x="3084064" y="188833"/>
                  </a:lnTo>
                  <a:lnTo>
                    <a:pt x="3119603" y="215175"/>
                  </a:lnTo>
                  <a:lnTo>
                    <a:pt x="3136177" y="230885"/>
                  </a:lnTo>
                  <a:lnTo>
                    <a:pt x="3137292" y="231995"/>
                  </a:lnTo>
                  <a:lnTo>
                    <a:pt x="3138089" y="232947"/>
                  </a:lnTo>
                </a:path>
              </a:pathLst>
            </a:custGeom>
            <a:ln w="1190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47338" y="2287220"/>
              <a:ext cx="41275" cy="57785"/>
            </a:xfrm>
            <a:custGeom>
              <a:avLst/>
              <a:gdLst/>
              <a:ahLst/>
              <a:cxnLst/>
              <a:rect l="l" t="t" r="r" b="b"/>
              <a:pathLst>
                <a:path w="41275" h="57785">
                  <a:moveTo>
                    <a:pt x="35698" y="0"/>
                  </a:moveTo>
                  <a:lnTo>
                    <a:pt x="0" y="16820"/>
                  </a:lnTo>
                  <a:lnTo>
                    <a:pt x="40957" y="57284"/>
                  </a:lnTo>
                  <a:lnTo>
                    <a:pt x="3569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947338" y="2287220"/>
              <a:ext cx="41275" cy="57785"/>
            </a:xfrm>
            <a:custGeom>
              <a:avLst/>
              <a:gdLst/>
              <a:ahLst/>
              <a:cxnLst/>
              <a:rect l="l" t="t" r="r" b="b"/>
              <a:pathLst>
                <a:path w="41275" h="57785">
                  <a:moveTo>
                    <a:pt x="0" y="16820"/>
                  </a:moveTo>
                  <a:lnTo>
                    <a:pt x="40957" y="57284"/>
                  </a:lnTo>
                  <a:lnTo>
                    <a:pt x="35698" y="0"/>
                  </a:lnTo>
                  <a:lnTo>
                    <a:pt x="0" y="16820"/>
                  </a:lnTo>
                  <a:close/>
                </a:path>
              </a:pathLst>
            </a:custGeom>
            <a:ln w="1193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531180" y="4401635"/>
            <a:ext cx="1174750" cy="769620"/>
            <a:chOff x="7531180" y="4401635"/>
            <a:chExt cx="1174750" cy="769620"/>
          </a:xfrm>
        </p:grpSpPr>
        <p:sp>
          <p:nvSpPr>
            <p:cNvPr id="29" name="object 29"/>
            <p:cNvSpPr/>
            <p:nvPr/>
          </p:nvSpPr>
          <p:spPr>
            <a:xfrm>
              <a:off x="7531180" y="4629267"/>
              <a:ext cx="383133" cy="5183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39796" y="4401635"/>
              <a:ext cx="765788" cy="7691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0" y="6134099"/>
            <a:ext cx="12191999" cy="7143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100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090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20320">
              <a:lnSpc>
                <a:spcPts val="3610"/>
              </a:lnSpc>
            </a:pPr>
            <a:r>
              <a:rPr sz="3200" dirty="0">
                <a:solidFill>
                  <a:srgbClr val="7E7E7E"/>
                </a:solidFill>
              </a:rPr>
              <a:t>Concepts</a:t>
            </a:r>
            <a:endParaRPr sz="3200"/>
          </a:p>
        </p:txBody>
      </p:sp>
      <p:sp>
        <p:nvSpPr>
          <p:cNvPr id="33" name="object 33"/>
          <p:cNvSpPr/>
          <p:nvPr/>
        </p:nvSpPr>
        <p:spPr>
          <a:xfrm>
            <a:off x="1447800" y="3924300"/>
            <a:ext cx="352425" cy="3524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71975" y="4457700"/>
            <a:ext cx="352425" cy="3524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67575" y="4333875"/>
            <a:ext cx="352425" cy="3524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39275" y="2200275"/>
            <a:ext cx="352425" cy="3524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</p:txBody>
      </p:sp>
      <p:sp>
        <p:nvSpPr>
          <p:cNvPr id="3" name="object 3"/>
          <p:cNvSpPr/>
          <p:nvPr/>
        </p:nvSpPr>
        <p:spPr>
          <a:xfrm>
            <a:off x="6186551" y="1719326"/>
            <a:ext cx="0" cy="3774440"/>
          </a:xfrm>
          <a:custGeom>
            <a:avLst/>
            <a:gdLst/>
            <a:ahLst/>
            <a:cxnLst/>
            <a:rect l="l" t="t" r="r" b="b"/>
            <a:pathLst>
              <a:path h="3774440">
                <a:moveTo>
                  <a:pt x="0" y="0"/>
                </a:moveTo>
                <a:lnTo>
                  <a:pt x="0" y="3774440"/>
                </a:lnTo>
              </a:path>
            </a:pathLst>
          </a:custGeom>
          <a:ln w="12700">
            <a:solidFill>
              <a:srgbClr val="AEABA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0502" y="376935"/>
            <a:ext cx="4423410" cy="1356360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750" b="1" spc="-40" dirty="0">
                <a:solidFill>
                  <a:srgbClr val="7E7E7E"/>
                </a:solidFill>
                <a:latin typeface="Arial"/>
                <a:cs typeface="Arial"/>
              </a:rPr>
              <a:t>Type </a:t>
            </a:r>
            <a:r>
              <a:rPr sz="2750" b="1" spc="25" dirty="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sz="2750" b="1" spc="1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b="1" spc="20" dirty="0">
                <a:solidFill>
                  <a:srgbClr val="7E7E7E"/>
                </a:solidFill>
                <a:latin typeface="Arial"/>
                <a:cs typeface="Arial"/>
              </a:rPr>
              <a:t>users</a:t>
            </a:r>
            <a:endParaRPr sz="2750">
              <a:latin typeface="Arial"/>
              <a:cs typeface="Arial"/>
            </a:endParaRPr>
          </a:p>
          <a:p>
            <a:pPr marL="1265555">
              <a:lnSpc>
                <a:spcPct val="100000"/>
              </a:lnSpc>
              <a:spcBef>
                <a:spcPts val="1940"/>
              </a:spcBef>
            </a:pPr>
            <a:r>
              <a:rPr sz="2750" spc="10" dirty="0">
                <a:solidFill>
                  <a:srgbClr val="7E7E7E"/>
                </a:solidFill>
                <a:latin typeface="Arial"/>
                <a:cs typeface="Arial"/>
              </a:rPr>
              <a:t>Knowledge</a:t>
            </a:r>
            <a:r>
              <a:rPr sz="2750" spc="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7E7E7E"/>
                </a:solidFill>
                <a:latin typeface="Arial"/>
                <a:cs typeface="Arial"/>
              </a:rPr>
              <a:t>Provider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2456" y="1284224"/>
            <a:ext cx="26193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</a:t>
            </a:r>
            <a:r>
              <a:rPr sz="275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7E7E7E"/>
                </a:solidFill>
                <a:latin typeface="Arial"/>
                <a:cs typeface="Arial"/>
              </a:rPr>
              <a:t>User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89429" y="2117635"/>
            <a:ext cx="1703705" cy="1158240"/>
          </a:xfrm>
          <a:custGeom>
            <a:avLst/>
            <a:gdLst/>
            <a:ahLst/>
            <a:cxnLst/>
            <a:rect l="l" t="t" r="r" b="b"/>
            <a:pathLst>
              <a:path w="1703704" h="1158239">
                <a:moveTo>
                  <a:pt x="544817" y="579234"/>
                </a:moveTo>
                <a:lnTo>
                  <a:pt x="538848" y="534860"/>
                </a:lnTo>
                <a:lnTo>
                  <a:pt x="522020" y="494995"/>
                </a:lnTo>
                <a:lnTo>
                  <a:pt x="505536" y="473659"/>
                </a:lnTo>
                <a:lnTo>
                  <a:pt x="505536" y="579234"/>
                </a:lnTo>
                <a:lnTo>
                  <a:pt x="495503" y="628904"/>
                </a:lnTo>
                <a:lnTo>
                  <a:pt x="468147" y="669467"/>
                </a:lnTo>
                <a:lnTo>
                  <a:pt x="427583" y="696823"/>
                </a:lnTo>
                <a:lnTo>
                  <a:pt x="377901" y="706856"/>
                </a:lnTo>
                <a:lnTo>
                  <a:pt x="328218" y="696823"/>
                </a:lnTo>
                <a:lnTo>
                  <a:pt x="287655" y="669467"/>
                </a:lnTo>
                <a:lnTo>
                  <a:pt x="260299" y="628904"/>
                </a:lnTo>
                <a:lnTo>
                  <a:pt x="250266" y="579234"/>
                </a:lnTo>
                <a:lnTo>
                  <a:pt x="260350" y="529551"/>
                </a:lnTo>
                <a:lnTo>
                  <a:pt x="287693" y="489026"/>
                </a:lnTo>
                <a:lnTo>
                  <a:pt x="328256" y="461670"/>
                </a:lnTo>
                <a:lnTo>
                  <a:pt x="377901" y="451599"/>
                </a:lnTo>
                <a:lnTo>
                  <a:pt x="427583" y="461632"/>
                </a:lnTo>
                <a:lnTo>
                  <a:pt x="468147" y="488988"/>
                </a:lnTo>
                <a:lnTo>
                  <a:pt x="495515" y="529577"/>
                </a:lnTo>
                <a:lnTo>
                  <a:pt x="505536" y="579234"/>
                </a:lnTo>
                <a:lnTo>
                  <a:pt x="505536" y="473659"/>
                </a:lnTo>
                <a:lnTo>
                  <a:pt x="462153" y="435114"/>
                </a:lnTo>
                <a:lnTo>
                  <a:pt x="422275" y="418299"/>
                </a:lnTo>
                <a:lnTo>
                  <a:pt x="377901" y="412330"/>
                </a:lnTo>
                <a:lnTo>
                  <a:pt x="333540" y="418299"/>
                </a:lnTo>
                <a:lnTo>
                  <a:pt x="293662" y="435114"/>
                </a:lnTo>
                <a:lnTo>
                  <a:pt x="259880" y="461213"/>
                </a:lnTo>
                <a:lnTo>
                  <a:pt x="233781" y="494995"/>
                </a:lnTo>
                <a:lnTo>
                  <a:pt x="216966" y="534860"/>
                </a:lnTo>
                <a:lnTo>
                  <a:pt x="210997" y="579234"/>
                </a:lnTo>
                <a:lnTo>
                  <a:pt x="217017" y="623595"/>
                </a:lnTo>
                <a:lnTo>
                  <a:pt x="233845" y="663422"/>
                </a:lnTo>
                <a:lnTo>
                  <a:pt x="259943" y="697191"/>
                </a:lnTo>
                <a:lnTo>
                  <a:pt x="293712" y="723290"/>
                </a:lnTo>
                <a:lnTo>
                  <a:pt x="333565" y="740130"/>
                </a:lnTo>
                <a:lnTo>
                  <a:pt x="377901" y="746125"/>
                </a:lnTo>
                <a:lnTo>
                  <a:pt x="422275" y="740168"/>
                </a:lnTo>
                <a:lnTo>
                  <a:pt x="462153" y="723341"/>
                </a:lnTo>
                <a:lnTo>
                  <a:pt x="495922" y="697242"/>
                </a:lnTo>
                <a:lnTo>
                  <a:pt x="522020" y="663473"/>
                </a:lnTo>
                <a:lnTo>
                  <a:pt x="538848" y="623570"/>
                </a:lnTo>
                <a:lnTo>
                  <a:pt x="544817" y="579234"/>
                </a:lnTo>
                <a:close/>
              </a:path>
              <a:path w="1703704" h="1158239">
                <a:moveTo>
                  <a:pt x="1035710" y="602195"/>
                </a:moveTo>
                <a:lnTo>
                  <a:pt x="1027074" y="565950"/>
                </a:lnTo>
                <a:lnTo>
                  <a:pt x="1005954" y="536854"/>
                </a:lnTo>
                <a:lnTo>
                  <a:pt x="975474" y="517791"/>
                </a:lnTo>
                <a:lnTo>
                  <a:pt x="938733" y="511683"/>
                </a:lnTo>
                <a:lnTo>
                  <a:pt x="920407" y="514146"/>
                </a:lnTo>
                <a:lnTo>
                  <a:pt x="903071" y="520065"/>
                </a:lnTo>
                <a:lnTo>
                  <a:pt x="887234" y="529247"/>
                </a:lnTo>
                <a:lnTo>
                  <a:pt x="873366" y="541451"/>
                </a:lnTo>
                <a:lnTo>
                  <a:pt x="598043" y="837946"/>
                </a:lnTo>
                <a:lnTo>
                  <a:pt x="545846" y="815797"/>
                </a:lnTo>
                <a:lnTo>
                  <a:pt x="491693" y="799617"/>
                </a:lnTo>
                <a:lnTo>
                  <a:pt x="436067" y="789546"/>
                </a:lnTo>
                <a:lnTo>
                  <a:pt x="378980" y="785685"/>
                </a:lnTo>
                <a:lnTo>
                  <a:pt x="366179" y="785761"/>
                </a:lnTo>
                <a:lnTo>
                  <a:pt x="311150" y="789406"/>
                </a:lnTo>
                <a:lnTo>
                  <a:pt x="257098" y="799033"/>
                </a:lnTo>
                <a:lnTo>
                  <a:pt x="204495" y="814489"/>
                </a:lnTo>
                <a:lnTo>
                  <a:pt x="153835" y="835634"/>
                </a:lnTo>
                <a:lnTo>
                  <a:pt x="105587" y="862342"/>
                </a:lnTo>
                <a:lnTo>
                  <a:pt x="68681" y="897242"/>
                </a:lnTo>
                <a:lnTo>
                  <a:pt x="46685" y="943025"/>
                </a:lnTo>
                <a:lnTo>
                  <a:pt x="495" y="1114094"/>
                </a:lnTo>
                <a:lnTo>
                  <a:pt x="0" y="1121867"/>
                </a:lnTo>
                <a:lnTo>
                  <a:pt x="2438" y="1128991"/>
                </a:lnTo>
                <a:lnTo>
                  <a:pt x="7366" y="1134668"/>
                </a:lnTo>
                <a:lnTo>
                  <a:pt x="14338" y="1138148"/>
                </a:lnTo>
                <a:lnTo>
                  <a:pt x="19481" y="1138834"/>
                </a:lnTo>
                <a:lnTo>
                  <a:pt x="28359" y="1138834"/>
                </a:lnTo>
                <a:lnTo>
                  <a:pt x="36118" y="1132865"/>
                </a:lnTo>
                <a:lnTo>
                  <a:pt x="84543" y="953312"/>
                </a:lnTo>
                <a:lnTo>
                  <a:pt x="90982" y="936078"/>
                </a:lnTo>
                <a:lnTo>
                  <a:pt x="126949" y="895350"/>
                </a:lnTo>
                <a:lnTo>
                  <a:pt x="172580" y="870254"/>
                </a:lnTo>
                <a:lnTo>
                  <a:pt x="220497" y="850519"/>
                </a:lnTo>
                <a:lnTo>
                  <a:pt x="270256" y="836295"/>
                </a:lnTo>
                <a:lnTo>
                  <a:pt x="321373" y="827697"/>
                </a:lnTo>
                <a:lnTo>
                  <a:pt x="373380" y="824877"/>
                </a:lnTo>
                <a:lnTo>
                  <a:pt x="419074" y="827163"/>
                </a:lnTo>
                <a:lnTo>
                  <a:pt x="464172" y="833856"/>
                </a:lnTo>
                <a:lnTo>
                  <a:pt x="508368" y="844880"/>
                </a:lnTo>
                <a:lnTo>
                  <a:pt x="551332" y="860171"/>
                </a:lnTo>
                <a:lnTo>
                  <a:pt x="592747" y="879652"/>
                </a:lnTo>
                <a:lnTo>
                  <a:pt x="598932" y="881773"/>
                </a:lnTo>
                <a:lnTo>
                  <a:pt x="605320" y="881773"/>
                </a:lnTo>
                <a:lnTo>
                  <a:pt x="611365" y="879716"/>
                </a:lnTo>
                <a:lnTo>
                  <a:pt x="616546" y="875715"/>
                </a:lnTo>
                <a:lnTo>
                  <a:pt x="902030" y="568210"/>
                </a:lnTo>
                <a:lnTo>
                  <a:pt x="919645" y="555612"/>
                </a:lnTo>
                <a:lnTo>
                  <a:pt x="940015" y="550926"/>
                </a:lnTo>
                <a:lnTo>
                  <a:pt x="960666" y="554215"/>
                </a:lnTo>
                <a:lnTo>
                  <a:pt x="979106" y="565569"/>
                </a:lnTo>
                <a:lnTo>
                  <a:pt x="991704" y="583184"/>
                </a:lnTo>
                <a:lnTo>
                  <a:pt x="996391" y="603554"/>
                </a:lnTo>
                <a:lnTo>
                  <a:pt x="993101" y="624192"/>
                </a:lnTo>
                <a:lnTo>
                  <a:pt x="981748" y="642645"/>
                </a:lnTo>
                <a:lnTo>
                  <a:pt x="531406" y="1125080"/>
                </a:lnTo>
                <a:lnTo>
                  <a:pt x="527329" y="1131735"/>
                </a:lnTo>
                <a:lnTo>
                  <a:pt x="546455" y="1158100"/>
                </a:lnTo>
                <a:lnTo>
                  <a:pt x="553796" y="1156411"/>
                </a:lnTo>
                <a:lnTo>
                  <a:pt x="1010475" y="669417"/>
                </a:lnTo>
                <a:lnTo>
                  <a:pt x="1034542" y="620636"/>
                </a:lnTo>
                <a:lnTo>
                  <a:pt x="1035710" y="602195"/>
                </a:lnTo>
                <a:close/>
              </a:path>
              <a:path w="1703704" h="1158239">
                <a:moveTo>
                  <a:pt x="1703336" y="98171"/>
                </a:moveTo>
                <a:lnTo>
                  <a:pt x="1695589" y="59982"/>
                </a:lnTo>
                <a:lnTo>
                  <a:pt x="1674545" y="28790"/>
                </a:lnTo>
                <a:lnTo>
                  <a:pt x="1643354" y="7747"/>
                </a:lnTo>
                <a:lnTo>
                  <a:pt x="1605165" y="0"/>
                </a:lnTo>
                <a:lnTo>
                  <a:pt x="426999" y="0"/>
                </a:lnTo>
                <a:lnTo>
                  <a:pt x="388797" y="7747"/>
                </a:lnTo>
                <a:lnTo>
                  <a:pt x="357606" y="28790"/>
                </a:lnTo>
                <a:lnTo>
                  <a:pt x="336562" y="59982"/>
                </a:lnTo>
                <a:lnTo>
                  <a:pt x="328815" y="98171"/>
                </a:lnTo>
                <a:lnTo>
                  <a:pt x="328815" y="379209"/>
                </a:lnTo>
                <a:lnTo>
                  <a:pt x="348310" y="375450"/>
                </a:lnTo>
                <a:lnTo>
                  <a:pt x="368084" y="373557"/>
                </a:lnTo>
                <a:lnTo>
                  <a:pt x="368084" y="98171"/>
                </a:lnTo>
                <a:lnTo>
                  <a:pt x="372719" y="75234"/>
                </a:lnTo>
                <a:lnTo>
                  <a:pt x="385343" y="56515"/>
                </a:lnTo>
                <a:lnTo>
                  <a:pt x="404063" y="43891"/>
                </a:lnTo>
                <a:lnTo>
                  <a:pt x="426999" y="39268"/>
                </a:lnTo>
                <a:lnTo>
                  <a:pt x="1605165" y="39268"/>
                </a:lnTo>
                <a:lnTo>
                  <a:pt x="1628089" y="43891"/>
                </a:lnTo>
                <a:lnTo>
                  <a:pt x="1646809" y="56515"/>
                </a:lnTo>
                <a:lnTo>
                  <a:pt x="1659432" y="75234"/>
                </a:lnTo>
                <a:lnTo>
                  <a:pt x="1664068" y="98171"/>
                </a:lnTo>
                <a:lnTo>
                  <a:pt x="1664068" y="844308"/>
                </a:lnTo>
                <a:lnTo>
                  <a:pt x="1659432" y="867232"/>
                </a:lnTo>
                <a:lnTo>
                  <a:pt x="1646809" y="885964"/>
                </a:lnTo>
                <a:lnTo>
                  <a:pt x="1628089" y="898588"/>
                </a:lnTo>
                <a:lnTo>
                  <a:pt x="1605165" y="903211"/>
                </a:lnTo>
                <a:lnTo>
                  <a:pt x="845972" y="903211"/>
                </a:lnTo>
                <a:lnTo>
                  <a:pt x="809320" y="942479"/>
                </a:lnTo>
                <a:lnTo>
                  <a:pt x="1605165" y="942479"/>
                </a:lnTo>
                <a:lnTo>
                  <a:pt x="1643354" y="934745"/>
                </a:lnTo>
                <a:lnTo>
                  <a:pt x="1674545" y="913701"/>
                </a:lnTo>
                <a:lnTo>
                  <a:pt x="1695589" y="882497"/>
                </a:lnTo>
                <a:lnTo>
                  <a:pt x="1703336" y="844308"/>
                </a:lnTo>
                <a:lnTo>
                  <a:pt x="1703336" y="98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150" y="3886200"/>
            <a:ext cx="4343400" cy="504825"/>
          </a:xfrm>
          <a:custGeom>
            <a:avLst/>
            <a:gdLst/>
            <a:ahLst/>
            <a:cxnLst/>
            <a:rect l="l" t="t" r="r" b="b"/>
            <a:pathLst>
              <a:path w="4343400" h="504825">
                <a:moveTo>
                  <a:pt x="4259326" y="0"/>
                </a:moveTo>
                <a:lnTo>
                  <a:pt x="84137" y="0"/>
                </a:lnTo>
                <a:lnTo>
                  <a:pt x="51386" y="6617"/>
                </a:lnTo>
                <a:lnTo>
                  <a:pt x="24642" y="24653"/>
                </a:lnTo>
                <a:lnTo>
                  <a:pt x="6611" y="51381"/>
                </a:lnTo>
                <a:lnTo>
                  <a:pt x="0" y="84074"/>
                </a:lnTo>
                <a:lnTo>
                  <a:pt x="0" y="420624"/>
                </a:lnTo>
                <a:lnTo>
                  <a:pt x="6611" y="453390"/>
                </a:lnTo>
                <a:lnTo>
                  <a:pt x="24642" y="480155"/>
                </a:lnTo>
                <a:lnTo>
                  <a:pt x="51386" y="498205"/>
                </a:lnTo>
                <a:lnTo>
                  <a:pt x="84137" y="504825"/>
                </a:lnTo>
                <a:lnTo>
                  <a:pt x="4259326" y="504825"/>
                </a:lnTo>
                <a:lnTo>
                  <a:pt x="4292018" y="498205"/>
                </a:lnTo>
                <a:lnTo>
                  <a:pt x="4318746" y="480155"/>
                </a:lnTo>
                <a:lnTo>
                  <a:pt x="4336782" y="453389"/>
                </a:lnTo>
                <a:lnTo>
                  <a:pt x="4343400" y="420624"/>
                </a:lnTo>
                <a:lnTo>
                  <a:pt x="4343400" y="84074"/>
                </a:lnTo>
                <a:lnTo>
                  <a:pt x="4336782" y="51381"/>
                </a:lnTo>
                <a:lnTo>
                  <a:pt x="4318746" y="24653"/>
                </a:lnTo>
                <a:lnTo>
                  <a:pt x="4292018" y="6617"/>
                </a:lnTo>
                <a:lnTo>
                  <a:pt x="42593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9150" y="4505325"/>
            <a:ext cx="4343400" cy="504825"/>
          </a:xfrm>
          <a:custGeom>
            <a:avLst/>
            <a:gdLst/>
            <a:ahLst/>
            <a:cxnLst/>
            <a:rect l="l" t="t" r="r" b="b"/>
            <a:pathLst>
              <a:path w="4343400" h="504825">
                <a:moveTo>
                  <a:pt x="4259326" y="0"/>
                </a:moveTo>
                <a:lnTo>
                  <a:pt x="84137" y="0"/>
                </a:lnTo>
                <a:lnTo>
                  <a:pt x="51386" y="6617"/>
                </a:lnTo>
                <a:lnTo>
                  <a:pt x="24642" y="24653"/>
                </a:lnTo>
                <a:lnTo>
                  <a:pt x="6611" y="51381"/>
                </a:lnTo>
                <a:lnTo>
                  <a:pt x="0" y="84074"/>
                </a:lnTo>
                <a:lnTo>
                  <a:pt x="0" y="420624"/>
                </a:lnTo>
                <a:lnTo>
                  <a:pt x="6611" y="453390"/>
                </a:lnTo>
                <a:lnTo>
                  <a:pt x="24642" y="480155"/>
                </a:lnTo>
                <a:lnTo>
                  <a:pt x="51386" y="498205"/>
                </a:lnTo>
                <a:lnTo>
                  <a:pt x="84137" y="504825"/>
                </a:lnTo>
                <a:lnTo>
                  <a:pt x="4259326" y="504825"/>
                </a:lnTo>
                <a:lnTo>
                  <a:pt x="4292018" y="498205"/>
                </a:lnTo>
                <a:lnTo>
                  <a:pt x="4318746" y="480155"/>
                </a:lnTo>
                <a:lnTo>
                  <a:pt x="4336782" y="453389"/>
                </a:lnTo>
                <a:lnTo>
                  <a:pt x="4343400" y="420624"/>
                </a:lnTo>
                <a:lnTo>
                  <a:pt x="4343400" y="84074"/>
                </a:lnTo>
                <a:lnTo>
                  <a:pt x="4336782" y="51381"/>
                </a:lnTo>
                <a:lnTo>
                  <a:pt x="4318746" y="24653"/>
                </a:lnTo>
                <a:lnTo>
                  <a:pt x="4292018" y="6617"/>
                </a:lnTo>
                <a:lnTo>
                  <a:pt x="42593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150" y="5153025"/>
            <a:ext cx="4343400" cy="504825"/>
          </a:xfrm>
          <a:custGeom>
            <a:avLst/>
            <a:gdLst/>
            <a:ahLst/>
            <a:cxnLst/>
            <a:rect l="l" t="t" r="r" b="b"/>
            <a:pathLst>
              <a:path w="4343400" h="504825">
                <a:moveTo>
                  <a:pt x="4259326" y="0"/>
                </a:moveTo>
                <a:lnTo>
                  <a:pt x="84137" y="0"/>
                </a:lnTo>
                <a:lnTo>
                  <a:pt x="51386" y="6619"/>
                </a:lnTo>
                <a:lnTo>
                  <a:pt x="24642" y="24669"/>
                </a:lnTo>
                <a:lnTo>
                  <a:pt x="6611" y="51435"/>
                </a:lnTo>
                <a:lnTo>
                  <a:pt x="0" y="84200"/>
                </a:lnTo>
                <a:lnTo>
                  <a:pt x="0" y="420750"/>
                </a:lnTo>
                <a:lnTo>
                  <a:pt x="6611" y="453465"/>
                </a:lnTo>
                <a:lnTo>
                  <a:pt x="24642" y="480190"/>
                </a:lnTo>
                <a:lnTo>
                  <a:pt x="51386" y="498214"/>
                </a:lnTo>
                <a:lnTo>
                  <a:pt x="84137" y="504825"/>
                </a:lnTo>
                <a:lnTo>
                  <a:pt x="4259326" y="504825"/>
                </a:lnTo>
                <a:lnTo>
                  <a:pt x="4292018" y="498214"/>
                </a:lnTo>
                <a:lnTo>
                  <a:pt x="4318746" y="480190"/>
                </a:lnTo>
                <a:lnTo>
                  <a:pt x="4336782" y="453465"/>
                </a:lnTo>
                <a:lnTo>
                  <a:pt x="4343400" y="420750"/>
                </a:lnTo>
                <a:lnTo>
                  <a:pt x="4343400" y="84200"/>
                </a:lnTo>
                <a:lnTo>
                  <a:pt x="4336782" y="51434"/>
                </a:lnTo>
                <a:lnTo>
                  <a:pt x="4318746" y="24669"/>
                </a:lnTo>
                <a:lnTo>
                  <a:pt x="4292018" y="6619"/>
                </a:lnTo>
                <a:lnTo>
                  <a:pt x="42593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04975" y="3927475"/>
            <a:ext cx="2572385" cy="1661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5"/>
              </a:spcBef>
            </a:pPr>
            <a:r>
              <a:rPr sz="2400" spc="-5" dirty="0">
                <a:solidFill>
                  <a:srgbClr val="3A3838"/>
                </a:solidFill>
                <a:latin typeface="Carlito"/>
                <a:cs typeface="Carlito"/>
              </a:rPr>
              <a:t>Share</a:t>
            </a:r>
            <a:r>
              <a:rPr sz="2400" spc="-2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3A3838"/>
                </a:solidFill>
                <a:latin typeface="Carlito"/>
                <a:cs typeface="Carlito"/>
              </a:rPr>
              <a:t>materials</a:t>
            </a:r>
            <a:endParaRPr sz="2400">
              <a:latin typeface="Carlito"/>
              <a:cs typeface="Carlito"/>
            </a:endParaRPr>
          </a:p>
          <a:p>
            <a:pPr marL="12700" marR="5080" indent="295275">
              <a:lnSpc>
                <a:spcPts val="5100"/>
              </a:lnSpc>
              <a:spcBef>
                <a:spcPts val="330"/>
              </a:spcBef>
            </a:pPr>
            <a:r>
              <a:rPr sz="2400" spc="-5" dirty="0">
                <a:solidFill>
                  <a:srgbClr val="3A3838"/>
                </a:solidFill>
                <a:latin typeface="Carlito"/>
                <a:cs typeface="Carlito"/>
              </a:rPr>
              <a:t>Share </a:t>
            </a:r>
            <a:r>
              <a:rPr sz="2400" spc="10" dirty="0">
                <a:solidFill>
                  <a:srgbClr val="3A3838"/>
                </a:solidFill>
                <a:latin typeface="Carlito"/>
                <a:cs typeface="Carlito"/>
              </a:rPr>
              <a:t>use </a:t>
            </a:r>
            <a:r>
              <a:rPr sz="2400" spc="5" dirty="0">
                <a:solidFill>
                  <a:srgbClr val="3A3838"/>
                </a:solidFill>
                <a:latin typeface="Carlito"/>
                <a:cs typeface="Carlito"/>
              </a:rPr>
              <a:t>cases  </a:t>
            </a:r>
            <a:r>
              <a:rPr sz="2400" spc="-10" dirty="0">
                <a:solidFill>
                  <a:srgbClr val="3A3838"/>
                </a:solidFill>
                <a:latin typeface="Carlito"/>
                <a:cs typeface="Carlito"/>
              </a:rPr>
              <a:t>Help </a:t>
            </a:r>
            <a:r>
              <a:rPr sz="2400" spc="5" dirty="0">
                <a:solidFill>
                  <a:srgbClr val="3A3838"/>
                </a:solidFill>
                <a:latin typeface="Carlito"/>
                <a:cs typeface="Carlito"/>
              </a:rPr>
              <a:t>the</a:t>
            </a:r>
            <a:r>
              <a:rPr sz="2400" spc="-70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2400" spc="10" dirty="0">
                <a:solidFill>
                  <a:srgbClr val="3A3838"/>
                </a:solidFill>
                <a:latin typeface="Carlito"/>
                <a:cs typeface="Carlito"/>
              </a:rPr>
              <a:t>community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61730" y="2007882"/>
            <a:ext cx="1118870" cy="1327150"/>
          </a:xfrm>
          <a:custGeom>
            <a:avLst/>
            <a:gdLst/>
            <a:ahLst/>
            <a:cxnLst/>
            <a:rect l="l" t="t" r="r" b="b"/>
            <a:pathLst>
              <a:path w="1118870" h="1327150">
                <a:moveTo>
                  <a:pt x="431596" y="850976"/>
                </a:moveTo>
                <a:lnTo>
                  <a:pt x="424192" y="804926"/>
                </a:lnTo>
                <a:lnTo>
                  <a:pt x="403542" y="764946"/>
                </a:lnTo>
                <a:lnTo>
                  <a:pt x="398030" y="759434"/>
                </a:lnTo>
                <a:lnTo>
                  <a:pt x="398030" y="850849"/>
                </a:lnTo>
                <a:lnTo>
                  <a:pt x="389242" y="894473"/>
                </a:lnTo>
                <a:lnTo>
                  <a:pt x="365239" y="930097"/>
                </a:lnTo>
                <a:lnTo>
                  <a:pt x="329641" y="954125"/>
                </a:lnTo>
                <a:lnTo>
                  <a:pt x="286042" y="962939"/>
                </a:lnTo>
                <a:lnTo>
                  <a:pt x="242430" y="954163"/>
                </a:lnTo>
                <a:lnTo>
                  <a:pt x="206806" y="930173"/>
                </a:lnTo>
                <a:lnTo>
                  <a:pt x="182791" y="894575"/>
                </a:lnTo>
                <a:lnTo>
                  <a:pt x="173951" y="850976"/>
                </a:lnTo>
                <a:lnTo>
                  <a:pt x="173964" y="850849"/>
                </a:lnTo>
                <a:lnTo>
                  <a:pt x="182791" y="807339"/>
                </a:lnTo>
                <a:lnTo>
                  <a:pt x="206794" y="771753"/>
                </a:lnTo>
                <a:lnTo>
                  <a:pt x="242379" y="747737"/>
                </a:lnTo>
                <a:lnTo>
                  <a:pt x="285953" y="738911"/>
                </a:lnTo>
                <a:lnTo>
                  <a:pt x="329552" y="747674"/>
                </a:lnTo>
                <a:lnTo>
                  <a:pt x="365175" y="771664"/>
                </a:lnTo>
                <a:lnTo>
                  <a:pt x="389204" y="807262"/>
                </a:lnTo>
                <a:lnTo>
                  <a:pt x="398030" y="850849"/>
                </a:lnTo>
                <a:lnTo>
                  <a:pt x="398030" y="759434"/>
                </a:lnTo>
                <a:lnTo>
                  <a:pt x="377507" y="738911"/>
                </a:lnTo>
                <a:lnTo>
                  <a:pt x="372033" y="733425"/>
                </a:lnTo>
                <a:lnTo>
                  <a:pt x="332066" y="712736"/>
                </a:lnTo>
                <a:lnTo>
                  <a:pt x="286042" y="705307"/>
                </a:lnTo>
                <a:lnTo>
                  <a:pt x="240017" y="712711"/>
                </a:lnTo>
                <a:lnTo>
                  <a:pt x="200037" y="733374"/>
                </a:lnTo>
                <a:lnTo>
                  <a:pt x="168516" y="764870"/>
                </a:lnTo>
                <a:lnTo>
                  <a:pt x="147828" y="804837"/>
                </a:lnTo>
                <a:lnTo>
                  <a:pt x="140385" y="850849"/>
                </a:lnTo>
                <a:lnTo>
                  <a:pt x="147802" y="896924"/>
                </a:lnTo>
                <a:lnTo>
                  <a:pt x="168465" y="936891"/>
                </a:lnTo>
                <a:lnTo>
                  <a:pt x="199974" y="968413"/>
                </a:lnTo>
                <a:lnTo>
                  <a:pt x="239928" y="989076"/>
                </a:lnTo>
                <a:lnTo>
                  <a:pt x="285953" y="996492"/>
                </a:lnTo>
                <a:lnTo>
                  <a:pt x="331965" y="989101"/>
                </a:lnTo>
                <a:lnTo>
                  <a:pt x="371944" y="968438"/>
                </a:lnTo>
                <a:lnTo>
                  <a:pt x="377444" y="962939"/>
                </a:lnTo>
                <a:lnTo>
                  <a:pt x="403466" y="936929"/>
                </a:lnTo>
                <a:lnTo>
                  <a:pt x="424154" y="896975"/>
                </a:lnTo>
                <a:lnTo>
                  <a:pt x="431596" y="850976"/>
                </a:lnTo>
                <a:close/>
              </a:path>
              <a:path w="1118870" h="1327150">
                <a:moveTo>
                  <a:pt x="572681" y="1192174"/>
                </a:moveTo>
                <a:lnTo>
                  <a:pt x="564337" y="1154137"/>
                </a:lnTo>
                <a:lnTo>
                  <a:pt x="539102" y="1124483"/>
                </a:lnTo>
                <a:lnTo>
                  <a:pt x="507568" y="1102664"/>
                </a:lnTo>
                <a:lnTo>
                  <a:pt x="473964" y="1084465"/>
                </a:lnTo>
                <a:lnTo>
                  <a:pt x="438581" y="1070000"/>
                </a:lnTo>
                <a:lnTo>
                  <a:pt x="401726" y="1059434"/>
                </a:lnTo>
                <a:lnTo>
                  <a:pt x="344487" y="1046314"/>
                </a:lnTo>
                <a:lnTo>
                  <a:pt x="285191" y="1040841"/>
                </a:lnTo>
                <a:lnTo>
                  <a:pt x="256273" y="1041946"/>
                </a:lnTo>
                <a:lnTo>
                  <a:pt x="199224" y="1050810"/>
                </a:lnTo>
                <a:lnTo>
                  <a:pt x="134810" y="1070127"/>
                </a:lnTo>
                <a:lnTo>
                  <a:pt x="99542" y="1084897"/>
                </a:lnTo>
                <a:lnTo>
                  <a:pt x="65722" y="1102766"/>
                </a:lnTo>
                <a:lnTo>
                  <a:pt x="33578" y="1123619"/>
                </a:lnTo>
                <a:lnTo>
                  <a:pt x="8991" y="1153414"/>
                </a:lnTo>
                <a:lnTo>
                  <a:pt x="0" y="1190967"/>
                </a:lnTo>
                <a:lnTo>
                  <a:pt x="0" y="1326642"/>
                </a:lnTo>
                <a:lnTo>
                  <a:pt x="33578" y="1326642"/>
                </a:lnTo>
                <a:lnTo>
                  <a:pt x="33578" y="1191056"/>
                </a:lnTo>
                <a:lnTo>
                  <a:pt x="34975" y="1179449"/>
                </a:lnTo>
                <a:lnTo>
                  <a:pt x="83146" y="1131443"/>
                </a:lnTo>
                <a:lnTo>
                  <a:pt x="146989" y="1101382"/>
                </a:lnTo>
                <a:lnTo>
                  <a:pt x="206222" y="1083640"/>
                </a:lnTo>
                <a:lnTo>
                  <a:pt x="258381" y="1075461"/>
                </a:lnTo>
                <a:lnTo>
                  <a:pt x="285496" y="1074420"/>
                </a:lnTo>
                <a:lnTo>
                  <a:pt x="312813" y="1076109"/>
                </a:lnTo>
                <a:lnTo>
                  <a:pt x="366763" y="1084872"/>
                </a:lnTo>
                <a:lnTo>
                  <a:pt x="426999" y="1101547"/>
                </a:lnTo>
                <a:lnTo>
                  <a:pt x="490245" y="1131455"/>
                </a:lnTo>
                <a:lnTo>
                  <a:pt x="527812" y="1159408"/>
                </a:lnTo>
                <a:lnTo>
                  <a:pt x="539102" y="1191755"/>
                </a:lnTo>
                <a:lnTo>
                  <a:pt x="539102" y="1326642"/>
                </a:lnTo>
                <a:lnTo>
                  <a:pt x="572681" y="1326642"/>
                </a:lnTo>
                <a:lnTo>
                  <a:pt x="572681" y="1192174"/>
                </a:lnTo>
                <a:close/>
              </a:path>
              <a:path w="1118870" h="1327150">
                <a:moveTo>
                  <a:pt x="585927" y="260248"/>
                </a:moveTo>
                <a:lnTo>
                  <a:pt x="579170" y="253492"/>
                </a:lnTo>
                <a:lnTo>
                  <a:pt x="528891" y="253492"/>
                </a:lnTo>
                <a:lnTo>
                  <a:pt x="522135" y="260248"/>
                </a:lnTo>
                <a:lnTo>
                  <a:pt x="522135" y="276948"/>
                </a:lnTo>
                <a:lnTo>
                  <a:pt x="528891" y="283705"/>
                </a:lnTo>
                <a:lnTo>
                  <a:pt x="579170" y="283705"/>
                </a:lnTo>
                <a:lnTo>
                  <a:pt x="585927" y="276948"/>
                </a:lnTo>
                <a:lnTo>
                  <a:pt x="585927" y="260248"/>
                </a:lnTo>
                <a:close/>
              </a:path>
              <a:path w="1118870" h="1327150">
                <a:moveTo>
                  <a:pt x="636879" y="162572"/>
                </a:moveTo>
                <a:lnTo>
                  <a:pt x="630428" y="155702"/>
                </a:lnTo>
                <a:lnTo>
                  <a:pt x="606704" y="131965"/>
                </a:lnTo>
                <a:lnTo>
                  <a:pt x="600583" y="126288"/>
                </a:lnTo>
                <a:lnTo>
                  <a:pt x="591032" y="126619"/>
                </a:lnTo>
                <a:lnTo>
                  <a:pt x="579932" y="138531"/>
                </a:lnTo>
                <a:lnTo>
                  <a:pt x="579932" y="147523"/>
                </a:lnTo>
                <a:lnTo>
                  <a:pt x="585317" y="153327"/>
                </a:lnTo>
                <a:lnTo>
                  <a:pt x="609079" y="177050"/>
                </a:lnTo>
                <a:lnTo>
                  <a:pt x="614756" y="183159"/>
                </a:lnTo>
                <a:lnTo>
                  <a:pt x="624319" y="183502"/>
                </a:lnTo>
                <a:lnTo>
                  <a:pt x="636536" y="172123"/>
                </a:lnTo>
                <a:lnTo>
                  <a:pt x="636879" y="162572"/>
                </a:lnTo>
                <a:close/>
              </a:path>
              <a:path w="1118870" h="1327150">
                <a:moveTo>
                  <a:pt x="748144" y="83807"/>
                </a:moveTo>
                <a:lnTo>
                  <a:pt x="741387" y="77038"/>
                </a:lnTo>
                <a:lnTo>
                  <a:pt x="724687" y="77038"/>
                </a:lnTo>
                <a:lnTo>
                  <a:pt x="717931" y="83807"/>
                </a:lnTo>
                <a:lnTo>
                  <a:pt x="717931" y="134073"/>
                </a:lnTo>
                <a:lnTo>
                  <a:pt x="724687" y="140830"/>
                </a:lnTo>
                <a:lnTo>
                  <a:pt x="741387" y="140830"/>
                </a:lnTo>
                <a:lnTo>
                  <a:pt x="748144" y="134073"/>
                </a:lnTo>
                <a:lnTo>
                  <a:pt x="748144" y="83807"/>
                </a:lnTo>
                <a:close/>
              </a:path>
              <a:path w="1118870" h="1327150">
                <a:moveTo>
                  <a:pt x="765213" y="500545"/>
                </a:moveTo>
                <a:lnTo>
                  <a:pt x="699554" y="500545"/>
                </a:lnTo>
                <a:lnTo>
                  <a:pt x="703046" y="512597"/>
                </a:lnTo>
                <a:lnTo>
                  <a:pt x="710438" y="522262"/>
                </a:lnTo>
                <a:lnTo>
                  <a:pt x="720788" y="528662"/>
                </a:lnTo>
                <a:lnTo>
                  <a:pt x="733132" y="530936"/>
                </a:lnTo>
                <a:lnTo>
                  <a:pt x="745007" y="528256"/>
                </a:lnTo>
                <a:lnTo>
                  <a:pt x="754875" y="521766"/>
                </a:lnTo>
                <a:lnTo>
                  <a:pt x="761898" y="512254"/>
                </a:lnTo>
                <a:lnTo>
                  <a:pt x="765213" y="500545"/>
                </a:lnTo>
                <a:close/>
              </a:path>
              <a:path w="1118870" h="1327150">
                <a:moveTo>
                  <a:pt x="789203" y="456082"/>
                </a:moveTo>
                <a:lnTo>
                  <a:pt x="782447" y="449326"/>
                </a:lnTo>
                <a:lnTo>
                  <a:pt x="683641" y="449326"/>
                </a:lnTo>
                <a:lnTo>
                  <a:pt x="676871" y="456082"/>
                </a:lnTo>
                <a:lnTo>
                  <a:pt x="676871" y="472782"/>
                </a:lnTo>
                <a:lnTo>
                  <a:pt x="683641" y="479539"/>
                </a:lnTo>
                <a:lnTo>
                  <a:pt x="782447" y="479539"/>
                </a:lnTo>
                <a:lnTo>
                  <a:pt x="789203" y="472782"/>
                </a:lnTo>
                <a:lnTo>
                  <a:pt x="789203" y="456082"/>
                </a:lnTo>
                <a:close/>
              </a:path>
              <a:path w="1118870" h="1327150">
                <a:moveTo>
                  <a:pt x="859713" y="290042"/>
                </a:moveTo>
                <a:lnTo>
                  <a:pt x="848969" y="243319"/>
                </a:lnTo>
                <a:lnTo>
                  <a:pt x="831088" y="217258"/>
                </a:lnTo>
                <a:lnTo>
                  <a:pt x="831088" y="290042"/>
                </a:lnTo>
                <a:lnTo>
                  <a:pt x="831062" y="295414"/>
                </a:lnTo>
                <a:lnTo>
                  <a:pt x="821042" y="335254"/>
                </a:lnTo>
                <a:lnTo>
                  <a:pt x="806678" y="356438"/>
                </a:lnTo>
                <a:lnTo>
                  <a:pt x="798817" y="366699"/>
                </a:lnTo>
                <a:lnTo>
                  <a:pt x="791375" y="377393"/>
                </a:lnTo>
                <a:lnTo>
                  <a:pt x="784288" y="388632"/>
                </a:lnTo>
                <a:lnTo>
                  <a:pt x="777925" y="399796"/>
                </a:lnTo>
                <a:lnTo>
                  <a:pt x="687755" y="399796"/>
                </a:lnTo>
                <a:lnTo>
                  <a:pt x="667308" y="367233"/>
                </a:lnTo>
                <a:lnTo>
                  <a:pt x="658545" y="355879"/>
                </a:lnTo>
                <a:lnTo>
                  <a:pt x="653478" y="349631"/>
                </a:lnTo>
                <a:lnTo>
                  <a:pt x="637019" y="311988"/>
                </a:lnTo>
                <a:lnTo>
                  <a:pt x="634974" y="295414"/>
                </a:lnTo>
                <a:lnTo>
                  <a:pt x="635050" y="290042"/>
                </a:lnTo>
                <a:lnTo>
                  <a:pt x="643686" y="253593"/>
                </a:lnTo>
                <a:lnTo>
                  <a:pt x="664959" y="223672"/>
                </a:lnTo>
                <a:lnTo>
                  <a:pt x="695731" y="203657"/>
                </a:lnTo>
                <a:lnTo>
                  <a:pt x="732993" y="196418"/>
                </a:lnTo>
                <a:lnTo>
                  <a:pt x="736688" y="196418"/>
                </a:lnTo>
                <a:lnTo>
                  <a:pt x="772680" y="204800"/>
                </a:lnTo>
                <a:lnTo>
                  <a:pt x="802220" y="225031"/>
                </a:lnTo>
                <a:lnTo>
                  <a:pt x="822604" y="254469"/>
                </a:lnTo>
                <a:lnTo>
                  <a:pt x="831088" y="290042"/>
                </a:lnTo>
                <a:lnTo>
                  <a:pt x="831088" y="217258"/>
                </a:lnTo>
                <a:lnTo>
                  <a:pt x="822706" y="205041"/>
                </a:lnTo>
                <a:lnTo>
                  <a:pt x="810145" y="196418"/>
                </a:lnTo>
                <a:lnTo>
                  <a:pt x="784440" y="178739"/>
                </a:lnTo>
                <a:lnTo>
                  <a:pt x="737717" y="167970"/>
                </a:lnTo>
                <a:lnTo>
                  <a:pt x="732967" y="167970"/>
                </a:lnTo>
                <a:lnTo>
                  <a:pt x="684796" y="177482"/>
                </a:lnTo>
                <a:lnTo>
                  <a:pt x="645058" y="203479"/>
                </a:lnTo>
                <a:lnTo>
                  <a:pt x="617639" y="242239"/>
                </a:lnTo>
                <a:lnTo>
                  <a:pt x="606386" y="290042"/>
                </a:lnTo>
                <a:lnTo>
                  <a:pt x="606386" y="295414"/>
                </a:lnTo>
                <a:lnTo>
                  <a:pt x="615391" y="339064"/>
                </a:lnTo>
                <a:lnTo>
                  <a:pt x="637209" y="374904"/>
                </a:lnTo>
                <a:lnTo>
                  <a:pt x="646645" y="387502"/>
                </a:lnTo>
                <a:lnTo>
                  <a:pt x="655294" y="400659"/>
                </a:lnTo>
                <a:lnTo>
                  <a:pt x="663130" y="414299"/>
                </a:lnTo>
                <a:lnTo>
                  <a:pt x="670115" y="428421"/>
                </a:lnTo>
                <a:lnTo>
                  <a:pt x="670356" y="428536"/>
                </a:lnTo>
                <a:lnTo>
                  <a:pt x="670636" y="428574"/>
                </a:lnTo>
                <a:lnTo>
                  <a:pt x="671144" y="428574"/>
                </a:lnTo>
                <a:lnTo>
                  <a:pt x="671410" y="428510"/>
                </a:lnTo>
                <a:lnTo>
                  <a:pt x="671664" y="428421"/>
                </a:lnTo>
                <a:lnTo>
                  <a:pt x="794448" y="428421"/>
                </a:lnTo>
                <a:lnTo>
                  <a:pt x="795108" y="428396"/>
                </a:lnTo>
                <a:lnTo>
                  <a:pt x="795718" y="427990"/>
                </a:lnTo>
                <a:lnTo>
                  <a:pt x="795985" y="427393"/>
                </a:lnTo>
                <a:lnTo>
                  <a:pt x="803046" y="413372"/>
                </a:lnTo>
                <a:lnTo>
                  <a:pt x="810945" y="399796"/>
                </a:lnTo>
                <a:lnTo>
                  <a:pt x="819607" y="386740"/>
                </a:lnTo>
                <a:lnTo>
                  <a:pt x="829043" y="374205"/>
                </a:lnTo>
                <a:lnTo>
                  <a:pt x="835672" y="365988"/>
                </a:lnTo>
                <a:lnTo>
                  <a:pt x="841527" y="357238"/>
                </a:lnTo>
                <a:lnTo>
                  <a:pt x="857123" y="316826"/>
                </a:lnTo>
                <a:lnTo>
                  <a:pt x="859650" y="295414"/>
                </a:lnTo>
                <a:lnTo>
                  <a:pt x="859713" y="290042"/>
                </a:lnTo>
                <a:close/>
              </a:path>
              <a:path w="1118870" h="1327150">
                <a:moveTo>
                  <a:pt x="887920" y="147218"/>
                </a:moveTo>
                <a:lnTo>
                  <a:pt x="887590" y="137655"/>
                </a:lnTo>
                <a:lnTo>
                  <a:pt x="875677" y="126555"/>
                </a:lnTo>
                <a:lnTo>
                  <a:pt x="866673" y="126555"/>
                </a:lnTo>
                <a:lnTo>
                  <a:pt x="831240" y="161607"/>
                </a:lnTo>
                <a:lnTo>
                  <a:pt x="831265" y="171170"/>
                </a:lnTo>
                <a:lnTo>
                  <a:pt x="839990" y="179895"/>
                </a:lnTo>
                <a:lnTo>
                  <a:pt x="843826" y="181483"/>
                </a:lnTo>
                <a:lnTo>
                  <a:pt x="851839" y="181483"/>
                </a:lnTo>
                <a:lnTo>
                  <a:pt x="855662" y="179895"/>
                </a:lnTo>
                <a:lnTo>
                  <a:pt x="882230" y="153327"/>
                </a:lnTo>
                <a:lnTo>
                  <a:pt x="887920" y="147218"/>
                </a:lnTo>
                <a:close/>
              </a:path>
              <a:path w="1118870" h="1327150">
                <a:moveTo>
                  <a:pt x="945400" y="260248"/>
                </a:moveTo>
                <a:lnTo>
                  <a:pt x="938644" y="253492"/>
                </a:lnTo>
                <a:lnTo>
                  <a:pt x="888365" y="253492"/>
                </a:lnTo>
                <a:lnTo>
                  <a:pt x="881608" y="260248"/>
                </a:lnTo>
                <a:lnTo>
                  <a:pt x="881608" y="276948"/>
                </a:lnTo>
                <a:lnTo>
                  <a:pt x="888365" y="283705"/>
                </a:lnTo>
                <a:lnTo>
                  <a:pt x="938644" y="283705"/>
                </a:lnTo>
                <a:lnTo>
                  <a:pt x="945400" y="276948"/>
                </a:lnTo>
                <a:lnTo>
                  <a:pt x="945400" y="260248"/>
                </a:lnTo>
                <a:close/>
              </a:path>
              <a:path w="1118870" h="1327150">
                <a:moveTo>
                  <a:pt x="1118527" y="41516"/>
                </a:moveTo>
                <a:lnTo>
                  <a:pt x="1094536" y="3543"/>
                </a:lnTo>
                <a:lnTo>
                  <a:pt x="1085088" y="1422"/>
                </a:lnTo>
                <a:lnTo>
                  <a:pt x="1085088" y="39395"/>
                </a:lnTo>
                <a:lnTo>
                  <a:pt x="1084910" y="41516"/>
                </a:lnTo>
                <a:lnTo>
                  <a:pt x="1084122" y="580390"/>
                </a:lnTo>
                <a:lnTo>
                  <a:pt x="1084148" y="584542"/>
                </a:lnTo>
                <a:lnTo>
                  <a:pt x="1081074" y="587705"/>
                </a:lnTo>
                <a:lnTo>
                  <a:pt x="1077226" y="587794"/>
                </a:lnTo>
                <a:lnTo>
                  <a:pt x="654380" y="587794"/>
                </a:lnTo>
                <a:lnTo>
                  <a:pt x="548855" y="703922"/>
                </a:lnTo>
                <a:lnTo>
                  <a:pt x="548855" y="587794"/>
                </a:lnTo>
                <a:lnTo>
                  <a:pt x="387934" y="587794"/>
                </a:lnTo>
                <a:lnTo>
                  <a:pt x="384060" y="587679"/>
                </a:lnTo>
                <a:lnTo>
                  <a:pt x="381101" y="584542"/>
                </a:lnTo>
                <a:lnTo>
                  <a:pt x="381088" y="36995"/>
                </a:lnTo>
                <a:lnTo>
                  <a:pt x="384124" y="33769"/>
                </a:lnTo>
                <a:lnTo>
                  <a:pt x="388023" y="33616"/>
                </a:lnTo>
                <a:lnTo>
                  <a:pt x="1078039" y="33616"/>
                </a:lnTo>
                <a:lnTo>
                  <a:pt x="1079893" y="33642"/>
                </a:lnTo>
                <a:lnTo>
                  <a:pt x="1081684" y="34417"/>
                </a:lnTo>
                <a:lnTo>
                  <a:pt x="1084389" y="37338"/>
                </a:lnTo>
                <a:lnTo>
                  <a:pt x="1085088" y="39395"/>
                </a:lnTo>
                <a:lnTo>
                  <a:pt x="1085088" y="1422"/>
                </a:lnTo>
                <a:lnTo>
                  <a:pt x="1078801" y="0"/>
                </a:lnTo>
                <a:lnTo>
                  <a:pt x="388023" y="0"/>
                </a:lnTo>
                <a:lnTo>
                  <a:pt x="372211" y="3327"/>
                </a:lnTo>
                <a:lnTo>
                  <a:pt x="359333" y="12128"/>
                </a:lnTo>
                <a:lnTo>
                  <a:pt x="350685" y="25120"/>
                </a:lnTo>
                <a:lnTo>
                  <a:pt x="347573" y="40868"/>
                </a:lnTo>
                <a:lnTo>
                  <a:pt x="347611" y="580694"/>
                </a:lnTo>
                <a:lnTo>
                  <a:pt x="350545" y="596176"/>
                </a:lnTo>
                <a:lnTo>
                  <a:pt x="359054" y="609142"/>
                </a:lnTo>
                <a:lnTo>
                  <a:pt x="371805" y="617982"/>
                </a:lnTo>
                <a:lnTo>
                  <a:pt x="387502" y="621372"/>
                </a:lnTo>
                <a:lnTo>
                  <a:pt x="515277" y="621372"/>
                </a:lnTo>
                <a:lnTo>
                  <a:pt x="515277" y="790816"/>
                </a:lnTo>
                <a:lnTo>
                  <a:pt x="594233" y="703922"/>
                </a:lnTo>
                <a:lnTo>
                  <a:pt x="669239" y="621372"/>
                </a:lnTo>
                <a:lnTo>
                  <a:pt x="1077214" y="621372"/>
                </a:lnTo>
                <a:lnTo>
                  <a:pt x="1114552" y="596379"/>
                </a:lnTo>
                <a:lnTo>
                  <a:pt x="1117676" y="580390"/>
                </a:lnTo>
                <a:lnTo>
                  <a:pt x="1118527" y="41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1800" y="3886200"/>
            <a:ext cx="4343400" cy="504825"/>
          </a:xfrm>
          <a:custGeom>
            <a:avLst/>
            <a:gdLst/>
            <a:ahLst/>
            <a:cxnLst/>
            <a:rect l="l" t="t" r="r" b="b"/>
            <a:pathLst>
              <a:path w="4343400" h="504825">
                <a:moveTo>
                  <a:pt x="4259326" y="0"/>
                </a:moveTo>
                <a:lnTo>
                  <a:pt x="84074" y="0"/>
                </a:lnTo>
                <a:lnTo>
                  <a:pt x="51381" y="6617"/>
                </a:lnTo>
                <a:lnTo>
                  <a:pt x="24653" y="24653"/>
                </a:lnTo>
                <a:lnTo>
                  <a:pt x="6617" y="51381"/>
                </a:lnTo>
                <a:lnTo>
                  <a:pt x="0" y="84074"/>
                </a:lnTo>
                <a:lnTo>
                  <a:pt x="0" y="420624"/>
                </a:lnTo>
                <a:lnTo>
                  <a:pt x="6617" y="453390"/>
                </a:lnTo>
                <a:lnTo>
                  <a:pt x="24653" y="480155"/>
                </a:lnTo>
                <a:lnTo>
                  <a:pt x="51381" y="498205"/>
                </a:lnTo>
                <a:lnTo>
                  <a:pt x="84074" y="504825"/>
                </a:lnTo>
                <a:lnTo>
                  <a:pt x="4259326" y="504825"/>
                </a:lnTo>
                <a:lnTo>
                  <a:pt x="4292018" y="498205"/>
                </a:lnTo>
                <a:lnTo>
                  <a:pt x="4318746" y="480155"/>
                </a:lnTo>
                <a:lnTo>
                  <a:pt x="4336782" y="453389"/>
                </a:lnTo>
                <a:lnTo>
                  <a:pt x="4343400" y="420624"/>
                </a:lnTo>
                <a:lnTo>
                  <a:pt x="4343400" y="84074"/>
                </a:lnTo>
                <a:lnTo>
                  <a:pt x="4336782" y="51381"/>
                </a:lnTo>
                <a:lnTo>
                  <a:pt x="4318746" y="24653"/>
                </a:lnTo>
                <a:lnTo>
                  <a:pt x="4292018" y="6617"/>
                </a:lnTo>
                <a:lnTo>
                  <a:pt x="42593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81800" y="5153025"/>
            <a:ext cx="4343400" cy="504825"/>
          </a:xfrm>
          <a:custGeom>
            <a:avLst/>
            <a:gdLst/>
            <a:ahLst/>
            <a:cxnLst/>
            <a:rect l="l" t="t" r="r" b="b"/>
            <a:pathLst>
              <a:path w="4343400" h="504825">
                <a:moveTo>
                  <a:pt x="4259326" y="0"/>
                </a:moveTo>
                <a:lnTo>
                  <a:pt x="84074" y="0"/>
                </a:lnTo>
                <a:lnTo>
                  <a:pt x="51381" y="6619"/>
                </a:lnTo>
                <a:lnTo>
                  <a:pt x="24653" y="24669"/>
                </a:lnTo>
                <a:lnTo>
                  <a:pt x="6617" y="51435"/>
                </a:lnTo>
                <a:lnTo>
                  <a:pt x="0" y="84200"/>
                </a:lnTo>
                <a:lnTo>
                  <a:pt x="0" y="420750"/>
                </a:lnTo>
                <a:lnTo>
                  <a:pt x="6617" y="453465"/>
                </a:lnTo>
                <a:lnTo>
                  <a:pt x="24653" y="480190"/>
                </a:lnTo>
                <a:lnTo>
                  <a:pt x="51381" y="498214"/>
                </a:lnTo>
                <a:lnTo>
                  <a:pt x="84074" y="504825"/>
                </a:lnTo>
                <a:lnTo>
                  <a:pt x="4259326" y="504825"/>
                </a:lnTo>
                <a:lnTo>
                  <a:pt x="4292018" y="498214"/>
                </a:lnTo>
                <a:lnTo>
                  <a:pt x="4318746" y="480190"/>
                </a:lnTo>
                <a:lnTo>
                  <a:pt x="4336782" y="453465"/>
                </a:lnTo>
                <a:lnTo>
                  <a:pt x="4343400" y="420750"/>
                </a:lnTo>
                <a:lnTo>
                  <a:pt x="4343400" y="84200"/>
                </a:lnTo>
                <a:lnTo>
                  <a:pt x="4336782" y="51434"/>
                </a:lnTo>
                <a:lnTo>
                  <a:pt x="4318746" y="24669"/>
                </a:lnTo>
                <a:lnTo>
                  <a:pt x="4292018" y="6619"/>
                </a:lnTo>
                <a:lnTo>
                  <a:pt x="42593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81800" y="4505325"/>
            <a:ext cx="4343400" cy="504825"/>
          </a:xfrm>
          <a:custGeom>
            <a:avLst/>
            <a:gdLst/>
            <a:ahLst/>
            <a:cxnLst/>
            <a:rect l="l" t="t" r="r" b="b"/>
            <a:pathLst>
              <a:path w="4343400" h="504825">
                <a:moveTo>
                  <a:pt x="4259326" y="0"/>
                </a:moveTo>
                <a:lnTo>
                  <a:pt x="84074" y="0"/>
                </a:lnTo>
                <a:lnTo>
                  <a:pt x="51381" y="6617"/>
                </a:lnTo>
                <a:lnTo>
                  <a:pt x="24653" y="24653"/>
                </a:lnTo>
                <a:lnTo>
                  <a:pt x="6617" y="51381"/>
                </a:lnTo>
                <a:lnTo>
                  <a:pt x="0" y="84074"/>
                </a:lnTo>
                <a:lnTo>
                  <a:pt x="0" y="420624"/>
                </a:lnTo>
                <a:lnTo>
                  <a:pt x="6617" y="453390"/>
                </a:lnTo>
                <a:lnTo>
                  <a:pt x="24653" y="480155"/>
                </a:lnTo>
                <a:lnTo>
                  <a:pt x="51381" y="498205"/>
                </a:lnTo>
                <a:lnTo>
                  <a:pt x="84074" y="504825"/>
                </a:lnTo>
                <a:lnTo>
                  <a:pt x="4259326" y="504825"/>
                </a:lnTo>
                <a:lnTo>
                  <a:pt x="4292018" y="498205"/>
                </a:lnTo>
                <a:lnTo>
                  <a:pt x="4318746" y="480155"/>
                </a:lnTo>
                <a:lnTo>
                  <a:pt x="4336782" y="453389"/>
                </a:lnTo>
                <a:lnTo>
                  <a:pt x="4343400" y="420624"/>
                </a:lnTo>
                <a:lnTo>
                  <a:pt x="4343400" y="84074"/>
                </a:lnTo>
                <a:lnTo>
                  <a:pt x="4336782" y="51381"/>
                </a:lnTo>
                <a:lnTo>
                  <a:pt x="4318746" y="24653"/>
                </a:lnTo>
                <a:lnTo>
                  <a:pt x="4292018" y="6617"/>
                </a:lnTo>
                <a:lnTo>
                  <a:pt x="42593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34605" y="3927475"/>
            <a:ext cx="2644775" cy="1661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5"/>
              </a:spcBef>
            </a:pPr>
            <a:r>
              <a:rPr sz="2400" spc="-15" dirty="0">
                <a:solidFill>
                  <a:srgbClr val="3A3838"/>
                </a:solidFill>
                <a:latin typeface="Carlito"/>
                <a:cs typeface="Carlito"/>
              </a:rPr>
              <a:t>Learn</a:t>
            </a:r>
            <a:endParaRPr sz="2400">
              <a:latin typeface="Carlito"/>
              <a:cs typeface="Carlito"/>
            </a:endParaRPr>
          </a:p>
          <a:p>
            <a:pPr marL="12700" marR="5080" algn="ctr">
              <a:lnSpc>
                <a:spcPts val="5100"/>
              </a:lnSpc>
              <a:spcBef>
                <a:spcPts val="330"/>
              </a:spcBef>
            </a:pPr>
            <a:r>
              <a:rPr sz="2400" dirty="0">
                <a:solidFill>
                  <a:srgbClr val="3A3838"/>
                </a:solidFill>
                <a:latin typeface="Carlito"/>
                <a:cs typeface="Carlito"/>
              </a:rPr>
              <a:t>Apply </a:t>
            </a:r>
            <a:r>
              <a:rPr sz="2400" spc="5" dirty="0">
                <a:solidFill>
                  <a:srgbClr val="3A3838"/>
                </a:solidFill>
                <a:latin typeface="Carlito"/>
                <a:cs typeface="Carlito"/>
              </a:rPr>
              <a:t>the</a:t>
            </a:r>
            <a:r>
              <a:rPr sz="2400" spc="-95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3A3838"/>
                </a:solidFill>
                <a:latin typeface="Carlito"/>
                <a:cs typeface="Carlito"/>
              </a:rPr>
              <a:t>knowledge  Share</a:t>
            </a:r>
            <a:r>
              <a:rPr sz="2400" spc="-35" dirty="0">
                <a:solidFill>
                  <a:srgbClr val="3A383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3A3838"/>
                </a:solidFill>
                <a:latin typeface="Carlito"/>
                <a:cs typeface="Carlito"/>
              </a:rPr>
              <a:t>experiences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9503"/>
            <a:ext cx="12192000" cy="5928995"/>
            <a:chOff x="0" y="919503"/>
            <a:chExt cx="12192000" cy="5928995"/>
          </a:xfrm>
        </p:grpSpPr>
        <p:sp>
          <p:nvSpPr>
            <p:cNvPr id="3" name="object 3"/>
            <p:cNvSpPr/>
            <p:nvPr/>
          </p:nvSpPr>
          <p:spPr>
            <a:xfrm>
              <a:off x="219075" y="1323975"/>
              <a:ext cx="8848725" cy="5029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4312" y="1319212"/>
              <a:ext cx="8858250" cy="5038725"/>
            </a:xfrm>
            <a:custGeom>
              <a:avLst/>
              <a:gdLst/>
              <a:ahLst/>
              <a:cxnLst/>
              <a:rect l="l" t="t" r="r" b="b"/>
              <a:pathLst>
                <a:path w="8858250" h="5038725">
                  <a:moveTo>
                    <a:pt x="0" y="5038725"/>
                  </a:moveTo>
                  <a:lnTo>
                    <a:pt x="8858250" y="5038725"/>
                  </a:lnTo>
                  <a:lnTo>
                    <a:pt x="8858250" y="0"/>
                  </a:lnTo>
                  <a:lnTo>
                    <a:pt x="0" y="0"/>
                  </a:lnTo>
                  <a:lnTo>
                    <a:pt x="0" y="5038725"/>
                  </a:lnTo>
                  <a:close/>
                </a:path>
              </a:pathLst>
            </a:custGeom>
            <a:ln w="9525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04704" y="919505"/>
              <a:ext cx="1703705" cy="1163955"/>
            </a:xfrm>
            <a:custGeom>
              <a:avLst/>
              <a:gdLst/>
              <a:ahLst/>
              <a:cxnLst/>
              <a:rect l="l" t="t" r="r" b="b"/>
              <a:pathLst>
                <a:path w="1703704" h="1163955">
                  <a:moveTo>
                    <a:pt x="544817" y="582129"/>
                  </a:moveTo>
                  <a:lnTo>
                    <a:pt x="538848" y="537540"/>
                  </a:lnTo>
                  <a:lnTo>
                    <a:pt x="522020" y="497471"/>
                  </a:lnTo>
                  <a:lnTo>
                    <a:pt x="505536" y="476034"/>
                  </a:lnTo>
                  <a:lnTo>
                    <a:pt x="505536" y="582129"/>
                  </a:lnTo>
                  <a:lnTo>
                    <a:pt x="495503" y="632053"/>
                  </a:lnTo>
                  <a:lnTo>
                    <a:pt x="468147" y="672820"/>
                  </a:lnTo>
                  <a:lnTo>
                    <a:pt x="427583" y="700316"/>
                  </a:lnTo>
                  <a:lnTo>
                    <a:pt x="377901" y="710399"/>
                  </a:lnTo>
                  <a:lnTo>
                    <a:pt x="328218" y="700316"/>
                  </a:lnTo>
                  <a:lnTo>
                    <a:pt x="287642" y="672820"/>
                  </a:lnTo>
                  <a:lnTo>
                    <a:pt x="260299" y="632053"/>
                  </a:lnTo>
                  <a:lnTo>
                    <a:pt x="250266" y="582129"/>
                  </a:lnTo>
                  <a:lnTo>
                    <a:pt x="260350" y="532206"/>
                  </a:lnTo>
                  <a:lnTo>
                    <a:pt x="287693" y="491477"/>
                  </a:lnTo>
                  <a:lnTo>
                    <a:pt x="328256" y="463981"/>
                  </a:lnTo>
                  <a:lnTo>
                    <a:pt x="377901" y="453859"/>
                  </a:lnTo>
                  <a:lnTo>
                    <a:pt x="427583" y="463943"/>
                  </a:lnTo>
                  <a:lnTo>
                    <a:pt x="468147" y="491439"/>
                  </a:lnTo>
                  <a:lnTo>
                    <a:pt x="495515" y="532231"/>
                  </a:lnTo>
                  <a:lnTo>
                    <a:pt x="505536" y="582129"/>
                  </a:lnTo>
                  <a:lnTo>
                    <a:pt x="505536" y="476034"/>
                  </a:lnTo>
                  <a:lnTo>
                    <a:pt x="462153" y="437299"/>
                  </a:lnTo>
                  <a:lnTo>
                    <a:pt x="422275" y="420395"/>
                  </a:lnTo>
                  <a:lnTo>
                    <a:pt x="377901" y="414401"/>
                  </a:lnTo>
                  <a:lnTo>
                    <a:pt x="333527" y="420395"/>
                  </a:lnTo>
                  <a:lnTo>
                    <a:pt x="293662" y="437299"/>
                  </a:lnTo>
                  <a:lnTo>
                    <a:pt x="259880" y="463524"/>
                  </a:lnTo>
                  <a:lnTo>
                    <a:pt x="233781" y="497471"/>
                  </a:lnTo>
                  <a:lnTo>
                    <a:pt x="216966" y="537540"/>
                  </a:lnTo>
                  <a:lnTo>
                    <a:pt x="210997" y="582129"/>
                  </a:lnTo>
                  <a:lnTo>
                    <a:pt x="217017" y="626719"/>
                  </a:lnTo>
                  <a:lnTo>
                    <a:pt x="233845" y="666737"/>
                  </a:lnTo>
                  <a:lnTo>
                    <a:pt x="259943" y="700671"/>
                  </a:lnTo>
                  <a:lnTo>
                    <a:pt x="293712" y="726909"/>
                  </a:lnTo>
                  <a:lnTo>
                    <a:pt x="333565" y="743826"/>
                  </a:lnTo>
                  <a:lnTo>
                    <a:pt x="377901" y="749858"/>
                  </a:lnTo>
                  <a:lnTo>
                    <a:pt x="422275" y="743877"/>
                  </a:lnTo>
                  <a:lnTo>
                    <a:pt x="462153" y="726960"/>
                  </a:lnTo>
                  <a:lnTo>
                    <a:pt x="495922" y="700735"/>
                  </a:lnTo>
                  <a:lnTo>
                    <a:pt x="522020" y="666788"/>
                  </a:lnTo>
                  <a:lnTo>
                    <a:pt x="538848" y="626694"/>
                  </a:lnTo>
                  <a:lnTo>
                    <a:pt x="544817" y="582129"/>
                  </a:lnTo>
                  <a:close/>
                </a:path>
                <a:path w="1703704" h="1163955">
                  <a:moveTo>
                    <a:pt x="1035710" y="605205"/>
                  </a:moveTo>
                  <a:lnTo>
                    <a:pt x="1027074" y="568782"/>
                  </a:lnTo>
                  <a:lnTo>
                    <a:pt x="1005954" y="539546"/>
                  </a:lnTo>
                  <a:lnTo>
                    <a:pt x="975474" y="520382"/>
                  </a:lnTo>
                  <a:lnTo>
                    <a:pt x="938733" y="514248"/>
                  </a:lnTo>
                  <a:lnTo>
                    <a:pt x="920407" y="516712"/>
                  </a:lnTo>
                  <a:lnTo>
                    <a:pt x="903071" y="522681"/>
                  </a:lnTo>
                  <a:lnTo>
                    <a:pt x="887234" y="531901"/>
                  </a:lnTo>
                  <a:lnTo>
                    <a:pt x="873366" y="544169"/>
                  </a:lnTo>
                  <a:lnTo>
                    <a:pt x="598043" y="842137"/>
                  </a:lnTo>
                  <a:lnTo>
                    <a:pt x="545846" y="819873"/>
                  </a:lnTo>
                  <a:lnTo>
                    <a:pt x="491693" y="803617"/>
                  </a:lnTo>
                  <a:lnTo>
                    <a:pt x="436067" y="793496"/>
                  </a:lnTo>
                  <a:lnTo>
                    <a:pt x="378980" y="789622"/>
                  </a:lnTo>
                  <a:lnTo>
                    <a:pt x="366179" y="789698"/>
                  </a:lnTo>
                  <a:lnTo>
                    <a:pt x="311150" y="793356"/>
                  </a:lnTo>
                  <a:lnTo>
                    <a:pt x="257098" y="803033"/>
                  </a:lnTo>
                  <a:lnTo>
                    <a:pt x="204495" y="818565"/>
                  </a:lnTo>
                  <a:lnTo>
                    <a:pt x="153835" y="839812"/>
                  </a:lnTo>
                  <a:lnTo>
                    <a:pt x="105587" y="866660"/>
                  </a:lnTo>
                  <a:lnTo>
                    <a:pt x="68681" y="901738"/>
                  </a:lnTo>
                  <a:lnTo>
                    <a:pt x="46685" y="947750"/>
                  </a:lnTo>
                  <a:lnTo>
                    <a:pt x="495" y="1119657"/>
                  </a:lnTo>
                  <a:lnTo>
                    <a:pt x="0" y="1127480"/>
                  </a:lnTo>
                  <a:lnTo>
                    <a:pt x="2438" y="1134630"/>
                  </a:lnTo>
                  <a:lnTo>
                    <a:pt x="7366" y="1140345"/>
                  </a:lnTo>
                  <a:lnTo>
                    <a:pt x="14338" y="1143838"/>
                  </a:lnTo>
                  <a:lnTo>
                    <a:pt x="19481" y="1144524"/>
                  </a:lnTo>
                  <a:lnTo>
                    <a:pt x="28359" y="1144524"/>
                  </a:lnTo>
                  <a:lnTo>
                    <a:pt x="36118" y="1138529"/>
                  </a:lnTo>
                  <a:lnTo>
                    <a:pt x="84543" y="958088"/>
                  </a:lnTo>
                  <a:lnTo>
                    <a:pt x="90982" y="940765"/>
                  </a:lnTo>
                  <a:lnTo>
                    <a:pt x="126949" y="899833"/>
                  </a:lnTo>
                  <a:lnTo>
                    <a:pt x="172580" y="874610"/>
                  </a:lnTo>
                  <a:lnTo>
                    <a:pt x="220497" y="854773"/>
                  </a:lnTo>
                  <a:lnTo>
                    <a:pt x="270256" y="840473"/>
                  </a:lnTo>
                  <a:lnTo>
                    <a:pt x="321373" y="831837"/>
                  </a:lnTo>
                  <a:lnTo>
                    <a:pt x="373380" y="829005"/>
                  </a:lnTo>
                  <a:lnTo>
                    <a:pt x="419074" y="831291"/>
                  </a:lnTo>
                  <a:lnTo>
                    <a:pt x="464172" y="838022"/>
                  </a:lnTo>
                  <a:lnTo>
                    <a:pt x="508368" y="849109"/>
                  </a:lnTo>
                  <a:lnTo>
                    <a:pt x="551332" y="864476"/>
                  </a:lnTo>
                  <a:lnTo>
                    <a:pt x="592747" y="884047"/>
                  </a:lnTo>
                  <a:lnTo>
                    <a:pt x="598932" y="886180"/>
                  </a:lnTo>
                  <a:lnTo>
                    <a:pt x="605320" y="886180"/>
                  </a:lnTo>
                  <a:lnTo>
                    <a:pt x="611365" y="884123"/>
                  </a:lnTo>
                  <a:lnTo>
                    <a:pt x="616546" y="880097"/>
                  </a:lnTo>
                  <a:lnTo>
                    <a:pt x="902030" y="571055"/>
                  </a:lnTo>
                  <a:lnTo>
                    <a:pt x="919645" y="558393"/>
                  </a:lnTo>
                  <a:lnTo>
                    <a:pt x="940015" y="553681"/>
                  </a:lnTo>
                  <a:lnTo>
                    <a:pt x="960666" y="556983"/>
                  </a:lnTo>
                  <a:lnTo>
                    <a:pt x="979106" y="568401"/>
                  </a:lnTo>
                  <a:lnTo>
                    <a:pt x="991704" y="586105"/>
                  </a:lnTo>
                  <a:lnTo>
                    <a:pt x="996391" y="606577"/>
                  </a:lnTo>
                  <a:lnTo>
                    <a:pt x="993101" y="627316"/>
                  </a:lnTo>
                  <a:lnTo>
                    <a:pt x="981748" y="645858"/>
                  </a:lnTo>
                  <a:lnTo>
                    <a:pt x="531406" y="1130706"/>
                  </a:lnTo>
                  <a:lnTo>
                    <a:pt x="527329" y="1137386"/>
                  </a:lnTo>
                  <a:lnTo>
                    <a:pt x="546455" y="1163891"/>
                  </a:lnTo>
                  <a:lnTo>
                    <a:pt x="553796" y="1162189"/>
                  </a:lnTo>
                  <a:lnTo>
                    <a:pt x="1010475" y="672769"/>
                  </a:lnTo>
                  <a:lnTo>
                    <a:pt x="1034542" y="623747"/>
                  </a:lnTo>
                  <a:lnTo>
                    <a:pt x="1035710" y="605205"/>
                  </a:lnTo>
                  <a:close/>
                </a:path>
                <a:path w="1703704" h="1163955">
                  <a:moveTo>
                    <a:pt x="1703336" y="98666"/>
                  </a:moveTo>
                  <a:lnTo>
                    <a:pt x="1695589" y="60286"/>
                  </a:lnTo>
                  <a:lnTo>
                    <a:pt x="1674545" y="28943"/>
                  </a:lnTo>
                  <a:lnTo>
                    <a:pt x="1643354" y="7797"/>
                  </a:lnTo>
                  <a:lnTo>
                    <a:pt x="1605165" y="0"/>
                  </a:lnTo>
                  <a:lnTo>
                    <a:pt x="426999" y="0"/>
                  </a:lnTo>
                  <a:lnTo>
                    <a:pt x="388797" y="7797"/>
                  </a:lnTo>
                  <a:lnTo>
                    <a:pt x="357606" y="28943"/>
                  </a:lnTo>
                  <a:lnTo>
                    <a:pt x="336562" y="60286"/>
                  </a:lnTo>
                  <a:lnTo>
                    <a:pt x="328815" y="98666"/>
                  </a:lnTo>
                  <a:lnTo>
                    <a:pt x="328815" y="381114"/>
                  </a:lnTo>
                  <a:lnTo>
                    <a:pt x="348310" y="377329"/>
                  </a:lnTo>
                  <a:lnTo>
                    <a:pt x="368084" y="375437"/>
                  </a:lnTo>
                  <a:lnTo>
                    <a:pt x="368084" y="98666"/>
                  </a:lnTo>
                  <a:lnTo>
                    <a:pt x="372719" y="75628"/>
                  </a:lnTo>
                  <a:lnTo>
                    <a:pt x="385343" y="56807"/>
                  </a:lnTo>
                  <a:lnTo>
                    <a:pt x="404063" y="44119"/>
                  </a:lnTo>
                  <a:lnTo>
                    <a:pt x="426999" y="39471"/>
                  </a:lnTo>
                  <a:lnTo>
                    <a:pt x="1605165" y="39471"/>
                  </a:lnTo>
                  <a:lnTo>
                    <a:pt x="1628076" y="44119"/>
                  </a:lnTo>
                  <a:lnTo>
                    <a:pt x="1646809" y="56807"/>
                  </a:lnTo>
                  <a:lnTo>
                    <a:pt x="1659432" y="75628"/>
                  </a:lnTo>
                  <a:lnTo>
                    <a:pt x="1664068" y="98666"/>
                  </a:lnTo>
                  <a:lnTo>
                    <a:pt x="1664068" y="848525"/>
                  </a:lnTo>
                  <a:lnTo>
                    <a:pt x="1659432" y="871575"/>
                  </a:lnTo>
                  <a:lnTo>
                    <a:pt x="1646809" y="890397"/>
                  </a:lnTo>
                  <a:lnTo>
                    <a:pt x="1628076" y="903071"/>
                  </a:lnTo>
                  <a:lnTo>
                    <a:pt x="1605165" y="907732"/>
                  </a:lnTo>
                  <a:lnTo>
                    <a:pt x="845972" y="907732"/>
                  </a:lnTo>
                  <a:lnTo>
                    <a:pt x="809320" y="947191"/>
                  </a:lnTo>
                  <a:lnTo>
                    <a:pt x="1605165" y="947191"/>
                  </a:lnTo>
                  <a:lnTo>
                    <a:pt x="1643354" y="939419"/>
                  </a:lnTo>
                  <a:lnTo>
                    <a:pt x="1674545" y="918260"/>
                  </a:lnTo>
                  <a:lnTo>
                    <a:pt x="1695589" y="886917"/>
                  </a:lnTo>
                  <a:lnTo>
                    <a:pt x="1703336" y="848525"/>
                  </a:lnTo>
                  <a:lnTo>
                    <a:pt x="1703336" y="986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250" y="122174"/>
            <a:ext cx="4620895" cy="94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pc="-10" dirty="0"/>
              <a:t>GEO </a:t>
            </a:r>
            <a:r>
              <a:rPr dirty="0"/>
              <a:t>Knowledge</a:t>
            </a:r>
            <a:r>
              <a:rPr spc="-114" dirty="0"/>
              <a:t> </a:t>
            </a:r>
            <a:r>
              <a:rPr dirty="0"/>
              <a:t>Hub</a:t>
            </a:r>
          </a:p>
          <a:p>
            <a:pPr marL="95885">
              <a:lnSpc>
                <a:spcPts val="3105"/>
              </a:lnSpc>
            </a:pPr>
            <a:r>
              <a:rPr sz="2750" spc="25" dirty="0">
                <a:solidFill>
                  <a:srgbClr val="7E7E7E"/>
                </a:solidFill>
              </a:rPr>
              <a:t>Deposit</a:t>
            </a:r>
            <a:r>
              <a:rPr sz="2750" spc="-45" dirty="0">
                <a:solidFill>
                  <a:srgbClr val="7E7E7E"/>
                </a:solidFill>
              </a:rPr>
              <a:t> </a:t>
            </a:r>
            <a:r>
              <a:rPr sz="2750" spc="10" dirty="0">
                <a:solidFill>
                  <a:srgbClr val="7E7E7E"/>
                </a:solidFill>
              </a:rPr>
              <a:t>interface</a:t>
            </a:r>
            <a:endParaRPr sz="2750"/>
          </a:p>
        </p:txBody>
      </p:sp>
      <p:sp>
        <p:nvSpPr>
          <p:cNvPr id="7" name="object 7"/>
          <p:cNvSpPr txBox="1"/>
          <p:nvPr/>
        </p:nvSpPr>
        <p:spPr>
          <a:xfrm>
            <a:off x="8699500" y="211137"/>
            <a:ext cx="31743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solidFill>
                  <a:srgbClr val="7E7E7E"/>
                </a:solidFill>
                <a:latin typeface="Arial"/>
                <a:cs typeface="Arial"/>
              </a:rPr>
              <a:t>Knowledge</a:t>
            </a:r>
            <a:r>
              <a:rPr sz="2750" spc="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7E7E7E"/>
                </a:solidFill>
                <a:latin typeface="Arial"/>
                <a:cs typeface="Arial"/>
              </a:rPr>
              <a:t>Provider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379</Words>
  <Application>Microsoft Office PowerPoint</Application>
  <PresentationFormat>Widescreen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Carlito</vt:lpstr>
      <vt:lpstr>Trebuchet MS</vt:lpstr>
      <vt:lpstr>Office Theme</vt:lpstr>
      <vt:lpstr>GEO Knowledge Hub A Digital library for the GEO Work Programme  Activities</vt:lpstr>
      <vt:lpstr>PowerPoint Presentation</vt:lpstr>
      <vt:lpstr>PowerPoint Presentation</vt:lpstr>
      <vt:lpstr>GEO Knowledge Hub Concepts</vt:lpstr>
      <vt:lpstr>GEO Knowledge Hub Concepts</vt:lpstr>
      <vt:lpstr>GEO Knowledge Hub Concepts</vt:lpstr>
      <vt:lpstr>GEO Knowledge Hub Concepts</vt:lpstr>
      <vt:lpstr>GEO Knowledge Hub</vt:lpstr>
      <vt:lpstr>GEO Knowledge Hub Deposit interface</vt:lpstr>
      <vt:lpstr>GEO Knowledge Hub Deposit interface</vt:lpstr>
      <vt:lpstr>GEO Knowledge Hub User dashboard</vt:lpstr>
      <vt:lpstr>GEO Knowledge Hub User dashboard</vt:lpstr>
      <vt:lpstr>GEO Knowledge Hub Communities dashboard</vt:lpstr>
      <vt:lpstr>GEO Knowledge Hub Features</vt:lpstr>
      <vt:lpstr>GEO Knowledge Hub Front page interface</vt:lpstr>
      <vt:lpstr>GEO Knowledge Hub Front page interface</vt:lpstr>
      <vt:lpstr>GEO Knowledge Hub Front page interface</vt:lpstr>
      <vt:lpstr>GEO Knowledge Hub Record landing page</vt:lpstr>
      <vt:lpstr>GEO Knowledge Hub Record landing page</vt:lpstr>
      <vt:lpstr>GEO Knowledge Hub Record landing page</vt:lpstr>
      <vt:lpstr>GEO Knowledge Hub Record landing page</vt:lpstr>
      <vt:lpstr>GEO Knowledge Hub Record landing page</vt:lpstr>
      <vt:lpstr>GEO Knowledge Hub Record landing page</vt:lpstr>
      <vt:lpstr>GEO Knowledge Hub Features</vt:lpstr>
      <vt:lpstr>GEO Knowledge Hub Current state</vt:lpstr>
      <vt:lpstr>Join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Knowledge Hub A Digital library for the GEO Work Programme  Activities</dc:title>
  <dc:creator>Chemutt</dc:creator>
  <cp:lastModifiedBy>Admin</cp:lastModifiedBy>
  <cp:revision>1</cp:revision>
  <dcterms:created xsi:type="dcterms:W3CDTF">2022-11-01T14:35:39Z</dcterms:created>
  <dcterms:modified xsi:type="dcterms:W3CDTF">2022-11-01T14:37:06Z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2022-11-01T00:00:00Z</vt:filetime>
  </property>
  <property fmtid="{D5CDD505-2E9C-101B-9397-08002B2CF9AE}" pid="3" name="LastSaved">
    <vt:filetime>2022-11-01T00:00:00Z</vt:filetime>
  </property>
</Properties>
</file>